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157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28689E-FDA5-FD48-A978-D9D657C20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065232-43EF-1C93-3924-5E48B37E9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PY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8ACAFB-CCA1-A1EE-BF0D-1EF152B06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171A3A-F96B-FB63-DB46-9EB702A88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E9C7A1-64A8-39A1-D2B0-4A46BF44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24062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079B0C-E35A-3AA1-6077-D9BB90F2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8568"/>
            <a:ext cx="10515600" cy="1087940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77DBF8-D4AE-1365-F4F4-62E78A49E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245895"/>
            <a:ext cx="10515600" cy="39310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Y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F84E1B-38E5-B683-482F-36649ACB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612B7E-4617-E970-35EA-11CB6B8AE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E151AC-54CF-C7E9-7178-93068D774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96543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9BF76D-4CB6-893A-CBD6-C44C03A3A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026694"/>
            <a:ext cx="2628900" cy="5150268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3DD04C0-E92D-F57A-649F-A0A5E2693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26695"/>
            <a:ext cx="7734300" cy="5150268"/>
          </a:xfrm>
        </p:spPr>
        <p:txBody>
          <a:bodyPr vert="eaVert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B5A26D-CA8C-CB36-2ECB-61B9D6D3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50B8F6-B102-1D6B-D1F7-70933EA1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632E4-CB7C-53CC-8BEB-31AFCE728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119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C6025-7537-B027-9291-630DF6F2E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588"/>
            <a:ext cx="10515600" cy="970046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8795B7-ADE3-F04C-377B-0876A9DB7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4021"/>
            <a:ext cx="10515600" cy="3882942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EB4651-60F9-48BA-9273-13EA2BDE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D4B12C-2809-4FFD-3FA4-3566DF4C3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18DA0A-C67E-7B56-14CC-0A05F9B8A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3418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7977E-E2DD-E0FE-FEE1-338237798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380196-CBA5-4064-D78F-B9CEDCA68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50C520-9368-39B6-80CB-B8DD29E8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7839DC-A5EE-5C28-7585-EE58A8EA5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9C98DD-4EDF-913C-3031-7841E7D0D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48972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CD602-705B-2295-5058-7FC8F93C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441"/>
            <a:ext cx="10515600" cy="101065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5061B1-656B-40EF-9A6B-A4998A7BCF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20481"/>
            <a:ext cx="5181600" cy="4056482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B011D5-4840-107A-2968-6F3E5F9C2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0479"/>
            <a:ext cx="5181600" cy="4056483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CF7FD1-0251-47CC-FE44-488E92430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4A4A6A-4F3F-BE8C-6010-78A8FE565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FC72F1-F577-7FFE-45A3-8A70E388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95331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41BFA0-85CD-049E-B8D9-40195FFCA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12825"/>
            <a:ext cx="10515600" cy="677863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2DCA37-09A2-659D-A22B-3EBFDE479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65297A-FEE9-8DA5-B421-A931FDE7F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7367"/>
            <a:ext cx="5157787" cy="3382295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5604CD3-D7A7-B8FD-7BE7-740CD6D28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EAECC5-D241-9DF5-4CBC-3E8241A11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07367"/>
            <a:ext cx="5183188" cy="3382296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8C6E173-E095-FD14-F4D3-CA8148B9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039FFEC-2DBF-CC6C-8793-DB2431E3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7E920D6-38A3-DBF3-BA23-AB23FF974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1274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C6F07-77C6-38C2-02A4-8F96D8EDB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831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4AC764-E8D2-61AD-107B-0A695A3D6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F47011F-7CD3-A08F-9D2F-E02280B72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A06087-05D7-A24C-C4C6-E837F142D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077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1D6742-DD4C-201E-0B89-6A444DE2B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8ADBBF-E38D-FEAF-FFDD-CA882D34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270A0D-8DD6-7C69-4498-281921F4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554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00FFA8-ABAC-260E-8014-2DAA5F80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8388"/>
            <a:ext cx="3932237" cy="13860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01718-2F08-1E2D-1F3A-28B812B6D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8388"/>
            <a:ext cx="6172200" cy="47926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144EEE-9CC1-7968-4727-9A8473D3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46947"/>
            <a:ext cx="3932237" cy="32220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E09344-6ACD-E821-7164-17B4DC7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31BD43-C926-BB8A-3494-6CC4CE68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093030-9052-AEC5-EF2A-D67D584A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445141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1A73A-8140-ADD6-52AE-87512897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22947"/>
            <a:ext cx="3932237" cy="129322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F31D59-DB53-E9D1-97F9-06089077C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22947"/>
            <a:ext cx="6172200" cy="473810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4310214-922E-3401-F77B-9382777086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7D2434-F891-248F-9D18-6C278B193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039655-8655-F610-078C-DDD39E702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B59692-B192-FC24-AE7A-BD63D60E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1692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ACF6FF-44A8-FD0A-8B96-D3057F2A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943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PY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07679F-A58C-158E-8F9E-3EA6066EE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37347"/>
            <a:ext cx="10515600" cy="4139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Y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941915-6C90-B8A0-BAF1-699C7C73F8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099A-4E99-4208-AF8F-3FD14F0C693C}" type="datetimeFigureOut">
              <a:rPr lang="es-PY" smtClean="0"/>
              <a:t>2/5/2026</a:t>
            </a:fld>
            <a:endParaRPr lang="es-PY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D1D356-B5A7-11B0-B5C4-A920FFBEA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AEA4B4-F350-1157-1754-23E8E7547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41D89-14DC-455A-9F01-6BC617DBC943}" type="slidenum">
              <a:rPr lang="es-PY" smtClean="0"/>
              <a:t>‹Nº›</a:t>
            </a:fld>
            <a:endParaRPr lang="es-PY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8FBE7D0-CA1C-C951-B977-79A1535CB94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01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0;p26">
            <a:extLst>
              <a:ext uri="{FF2B5EF4-FFF2-40B4-BE49-F238E27FC236}">
                <a16:creationId xmlns:a16="http://schemas.microsoft.com/office/drawing/2014/main" id="{D12F1129-00DD-141B-9533-5DB790A9D97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4000" b="1" dirty="0">
                <a:solidFill>
                  <a:srgbClr val="002060"/>
                </a:solidFill>
                <a:latin typeface="+mn-lt"/>
              </a:rPr>
              <a:t>TÍTULO DEL TRABAJO </a:t>
            </a:r>
          </a:p>
        </p:txBody>
      </p:sp>
      <p:sp>
        <p:nvSpPr>
          <p:cNvPr id="10" name="Subtítulo 9">
            <a:extLst>
              <a:ext uri="{FF2B5EF4-FFF2-40B4-BE49-F238E27FC236}">
                <a16:creationId xmlns:a16="http://schemas.microsoft.com/office/drawing/2014/main" id="{FF742800-19F8-595D-40C2-11657538E7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b="1" dirty="0"/>
              <a:t>Nombre y apellido del autor</a:t>
            </a:r>
          </a:p>
          <a:p>
            <a:r>
              <a:rPr lang="es-ES" b="1" dirty="0"/>
              <a:t>Nombre y apellido de </a:t>
            </a:r>
            <a:r>
              <a:rPr lang="es-ES" b="1" dirty="0" err="1"/>
              <a:t>co-autores</a:t>
            </a:r>
            <a:r>
              <a:rPr lang="es-ES" b="1" dirty="0"/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E61D159-2A38-4F99-8DE7-FC298C8CD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46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0FF63A-9D20-8DDA-855E-565B38C1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4611"/>
            <a:ext cx="10515600" cy="674391"/>
          </a:xfrm>
        </p:spPr>
        <p:txBody>
          <a:bodyPr>
            <a:normAutofit fontScale="90000"/>
          </a:bodyPr>
          <a:lstStyle/>
          <a:p>
            <a:pPr algn="ctr"/>
            <a:r>
              <a:rPr lang="en" b="1" dirty="0">
                <a:solidFill>
                  <a:schemeClr val="bg1">
                    <a:lumMod val="10000"/>
                  </a:schemeClr>
                </a:solidFill>
              </a:rPr>
              <a:t>Introducción</a:t>
            </a:r>
            <a:endParaRPr lang="es-PY" sz="32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9A72DB-BF8E-A8AA-8AFD-DC6D941F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392551"/>
          </a:xfrm>
        </p:spPr>
        <p:txBody>
          <a:bodyPr>
            <a:normAutofit/>
          </a:bodyPr>
          <a:lstStyle/>
          <a:p>
            <a:endParaRPr lang="es-PY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1D9D697-1EF6-4228-AD62-91905EB762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91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3BB85-4995-89CE-B34F-668FF9389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231F6B-CE7F-EE88-4A3A-C77ED6319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" sz="4000" b="1" dirty="0">
                <a:solidFill>
                  <a:schemeClr val="bg1">
                    <a:lumMod val="10000"/>
                  </a:schemeClr>
                </a:solidFill>
              </a:rPr>
              <a:t>Objetivos</a:t>
            </a:r>
            <a:endParaRPr lang="es-PY" b="1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D70EBF87-C27B-481F-BE50-5522ADB46B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PY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6A184F0-925E-4214-9ACB-A86269272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3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D9B6B-2E38-439E-758E-D9510C65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48BEF-6AC5-9912-723A-1D6F350FA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4611"/>
            <a:ext cx="10515600" cy="674391"/>
          </a:xfrm>
        </p:spPr>
        <p:txBody>
          <a:bodyPr>
            <a:noAutofit/>
          </a:bodyPr>
          <a:lstStyle/>
          <a:p>
            <a:pPr algn="ctr"/>
            <a:r>
              <a:rPr lang="es-PY" sz="4000" b="1" dirty="0">
                <a:solidFill>
                  <a:schemeClr val="bg1">
                    <a:lumMod val="10000"/>
                  </a:schemeClr>
                </a:solidFill>
              </a:rPr>
              <a:t>Materiales y métodos </a:t>
            </a:r>
            <a:endParaRPr lang="es-PY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C16E9B-8595-4934-7F96-20CBEC27A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392551"/>
          </a:xfrm>
        </p:spPr>
        <p:txBody>
          <a:bodyPr>
            <a:normAutofit/>
          </a:bodyPr>
          <a:lstStyle/>
          <a:p>
            <a:endParaRPr lang="es-PY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03367B0-4E12-4AE1-B3EC-1C26AB861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8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5F561-1EDF-F66E-FEBB-3EC4C34F5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85E196-D7B5-BC0B-E0D9-294E79582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4611"/>
            <a:ext cx="10515600" cy="674391"/>
          </a:xfrm>
        </p:spPr>
        <p:txBody>
          <a:bodyPr>
            <a:noAutofit/>
          </a:bodyPr>
          <a:lstStyle/>
          <a:p>
            <a:pPr algn="ctr"/>
            <a:r>
              <a:rPr lang="es-PY" sz="4000" b="1" dirty="0">
                <a:solidFill>
                  <a:schemeClr val="bg1">
                    <a:lumMod val="10000"/>
                  </a:schemeClr>
                </a:solidFill>
              </a:rPr>
              <a:t>Resultados y discusión</a:t>
            </a:r>
            <a:endParaRPr lang="es-PY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E51A67-6D4B-3716-BF58-08CA674CC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392551"/>
          </a:xfrm>
        </p:spPr>
        <p:txBody>
          <a:bodyPr>
            <a:normAutofit/>
          </a:bodyPr>
          <a:lstStyle/>
          <a:p>
            <a:endParaRPr lang="es-PY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DBF53B6-1D99-4EE1-80D3-913CDE7A8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19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E6170-6C4E-82DC-5AB4-C8BF67996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EC5DC-B193-19A8-60F8-D771796C2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4611"/>
            <a:ext cx="10515600" cy="674391"/>
          </a:xfrm>
        </p:spPr>
        <p:txBody>
          <a:bodyPr>
            <a:noAutofit/>
          </a:bodyPr>
          <a:lstStyle/>
          <a:p>
            <a:pPr algn="ctr"/>
            <a:r>
              <a:rPr lang="es-PY" sz="4000" b="1" dirty="0">
                <a:solidFill>
                  <a:schemeClr val="bg1">
                    <a:lumMod val="10000"/>
                  </a:schemeClr>
                </a:solidFill>
              </a:rPr>
              <a:t>Conclusiones</a:t>
            </a:r>
            <a:endParaRPr lang="es-PY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99E4C8-A86E-70B0-6396-7B6C62DD9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392551"/>
          </a:xfrm>
        </p:spPr>
        <p:txBody>
          <a:bodyPr>
            <a:normAutofit/>
          </a:bodyPr>
          <a:lstStyle/>
          <a:p>
            <a:endParaRPr lang="es-PY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0618EA1-996E-43FC-87DA-CE4B6DC984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558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09FBB-EB06-09E2-5C54-BB7389E1C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B3B3E-D04A-DA26-E790-1A8BF660E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4611"/>
            <a:ext cx="10515600" cy="674391"/>
          </a:xfrm>
        </p:spPr>
        <p:txBody>
          <a:bodyPr>
            <a:noAutofit/>
          </a:bodyPr>
          <a:lstStyle/>
          <a:p>
            <a:pPr algn="ctr"/>
            <a:r>
              <a:rPr lang="es-PY" sz="4000" b="1" dirty="0">
                <a:solidFill>
                  <a:schemeClr val="bg1">
                    <a:lumMod val="10000"/>
                  </a:schemeClr>
                </a:solidFill>
              </a:rPr>
              <a:t>Referencias bibliográficas</a:t>
            </a:r>
            <a:endParaRPr lang="es-PY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17E0F1-3126-BDE9-6DF7-8C0A7F9E2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4412"/>
            <a:ext cx="10515600" cy="4392551"/>
          </a:xfrm>
        </p:spPr>
        <p:txBody>
          <a:bodyPr>
            <a:normAutofit/>
          </a:bodyPr>
          <a:lstStyle/>
          <a:p>
            <a:endParaRPr lang="es-PY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7790C33-7387-42C4-8AC3-88EF5CCDB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69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46BDF-6B1B-D39A-5807-926B30C75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247EF7-8E2E-5B75-401D-AC209F30353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092450"/>
            <a:ext cx="10515600" cy="673100"/>
          </a:xfrm>
        </p:spPr>
        <p:txBody>
          <a:bodyPr>
            <a:noAutofit/>
          </a:bodyPr>
          <a:lstStyle/>
          <a:p>
            <a:pPr algn="ctr"/>
            <a:r>
              <a:rPr lang="es-PY" sz="4000" b="1" i="1" dirty="0">
                <a:solidFill>
                  <a:schemeClr val="bg1">
                    <a:lumMod val="10000"/>
                  </a:schemeClr>
                </a:solidFill>
              </a:rPr>
              <a:t>Frase de cierre</a:t>
            </a:r>
            <a:endParaRPr lang="es-PY" b="1" i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29E1F65-7693-49B2-B285-67B99EFDE2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915" y="229693"/>
            <a:ext cx="1637819" cy="619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43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27</Words>
  <Application>Microsoft Office PowerPoint</Application>
  <PresentationFormat>Panorámica</PresentationFormat>
  <Paragraphs>10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Arial</vt:lpstr>
      <vt:lpstr>Tema de Office</vt:lpstr>
      <vt:lpstr>TÍTULO DEL TRABAJO </vt:lpstr>
      <vt:lpstr>Introducción</vt:lpstr>
      <vt:lpstr>Objetivos</vt:lpstr>
      <vt:lpstr>Materiales y métodos </vt:lpstr>
      <vt:lpstr>Resultados y discusión</vt:lpstr>
      <vt:lpstr>Conclusiones</vt:lpstr>
      <vt:lpstr>Referencias bibliográficas</vt:lpstr>
      <vt:lpstr>Frase de cierre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TRABAJO </dc:title>
  <dc:creator>Gabriel Medina</dc:creator>
  <cp:lastModifiedBy>Investigacion2</cp:lastModifiedBy>
  <cp:revision>4</cp:revision>
  <dcterms:created xsi:type="dcterms:W3CDTF">2025-07-01T12:28:14Z</dcterms:created>
  <dcterms:modified xsi:type="dcterms:W3CDTF">2026-05-02T11:47:05Z</dcterms:modified>
</cp:coreProperties>
</file>