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0h9aJcxNE6U0pW79WjrxBiNdM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58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60249" y="2494053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-1326357" y="5585091"/>
            <a:ext cx="11268075" cy="115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3698080" y="4484953"/>
            <a:ext cx="11268075" cy="335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57176" y="3081867"/>
            <a:ext cx="2257425" cy="8715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2628901" y="3081867"/>
            <a:ext cx="2257425" cy="8715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681288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342901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PY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62984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"/>
          <p:cNvCxnSpPr/>
          <p:nvPr/>
        </p:nvCxnSpPr>
        <p:spPr>
          <a:xfrm>
            <a:off x="332656" y="2288704"/>
            <a:ext cx="6219141" cy="0"/>
          </a:xfrm>
          <a:prstGeom prst="straightConnector1">
            <a:avLst/>
          </a:prstGeom>
          <a:noFill/>
          <a:ln w="36575" cap="flat" cmpd="sng">
            <a:solidFill>
              <a:srgbClr val="4F6128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"/>
          <p:cNvSpPr/>
          <p:nvPr/>
        </p:nvSpPr>
        <p:spPr>
          <a:xfrm>
            <a:off x="188641" y="1286593"/>
            <a:ext cx="6480719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Y" b="1" dirty="0">
                <a:solidFill>
                  <a:schemeClr val="dk1"/>
                </a:solidFill>
              </a:rPr>
              <a:t>TITULO</a:t>
            </a:r>
            <a:endParaRPr dirty="0">
              <a:solidFill>
                <a:schemeClr val="dk1"/>
              </a:solidFill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Y" sz="800" dirty="0">
                <a:solidFill>
                  <a:schemeClr val="dk1"/>
                </a:solidFill>
              </a:rPr>
              <a:t>AUTORES</a:t>
            </a:r>
            <a:endParaRPr sz="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Y" sz="800" dirty="0">
                <a:solidFill>
                  <a:schemeClr val="dk1"/>
                </a:solidFill>
              </a:rPr>
              <a:t>correo: </a:t>
            </a:r>
            <a:r>
              <a:rPr lang="es-PY" sz="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@gmail.com</a:t>
            </a:r>
            <a:endParaRPr sz="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Y" sz="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Universidad Nacional de Asunción, Facultad de Enfermería y Obstetricia, San Lorenzo, Paraguay </a:t>
            </a:r>
            <a:endParaRPr sz="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0" y="62984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90488" y="514350"/>
            <a:ext cx="6858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353536" y="2093319"/>
            <a:ext cx="2890535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Y" sz="9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Palabras clave: </a:t>
            </a:r>
            <a:endParaRPr sz="9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9632" y="2538988"/>
            <a:ext cx="3111807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Y" sz="1200" b="1" dirty="0">
                <a:latin typeface="+mn-lt"/>
              </a:rPr>
              <a:t>INTRODUCCIÓN</a:t>
            </a:r>
            <a:endParaRPr lang="es-PY" sz="1200" dirty="0"/>
          </a:p>
        </p:txBody>
      </p:sp>
      <p:sp>
        <p:nvSpPr>
          <p:cNvPr id="4" name="Rectángulo 3"/>
          <p:cNvSpPr/>
          <p:nvPr/>
        </p:nvSpPr>
        <p:spPr>
          <a:xfrm>
            <a:off x="184730" y="2765280"/>
            <a:ext cx="3316709" cy="2117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lvl="0" algn="just">
              <a:lnSpc>
                <a:spcPct val="140000"/>
              </a:lnSpc>
              <a:spcBef>
                <a:spcPts val="1200"/>
              </a:spcBef>
              <a:buClr>
                <a:schemeClr val="dk1"/>
              </a:buClr>
              <a:buSzPts val="1200"/>
            </a:pPr>
            <a:r>
              <a:rPr lang="es-PY" sz="1000" dirty="0">
                <a:solidFill>
                  <a:srgbClr val="1D1D1B"/>
                </a:solidFill>
              </a:rPr>
              <a:t>Programa: PDF. Tamaño de hoja: A4, vertical. Los autores: Apellido(s), Nombre(s) deben tener el texto en mayúscula y minúscula. Tamaño 8, Arial. Afiliación Institucional: Institución de la cual proviene. Tamaño 8, Arial. Ejemplo: Universidad Nacional de Asunción, Facultad de Ciencias. Tamaño 8, Arial. El nombre del archivo debe seguir la siguiente estructura.</a:t>
            </a:r>
            <a:br>
              <a:rPr lang="es-PY" dirty="0"/>
            </a:br>
            <a:endParaRPr lang="es-PY" dirty="0"/>
          </a:p>
        </p:txBody>
      </p:sp>
      <p:sp>
        <p:nvSpPr>
          <p:cNvPr id="15" name="Rectángulo 14"/>
          <p:cNvSpPr/>
          <p:nvPr/>
        </p:nvSpPr>
        <p:spPr>
          <a:xfrm>
            <a:off x="389632" y="4621357"/>
            <a:ext cx="3111807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Y" sz="1200" b="1" dirty="0">
                <a:latin typeface="+mn-lt"/>
              </a:rPr>
              <a:t>OBJETIVOS</a:t>
            </a:r>
            <a:endParaRPr lang="es-PY" sz="1200" dirty="0"/>
          </a:p>
        </p:txBody>
      </p:sp>
      <p:sp>
        <p:nvSpPr>
          <p:cNvPr id="16" name="Rectángulo 15"/>
          <p:cNvSpPr/>
          <p:nvPr/>
        </p:nvSpPr>
        <p:spPr>
          <a:xfrm>
            <a:off x="184730" y="4889642"/>
            <a:ext cx="3429000" cy="3299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304800" algn="just">
              <a:lnSpc>
                <a:spcPct val="140000"/>
              </a:lnSpc>
              <a:spcBef>
                <a:spcPts val="1200"/>
              </a:spcBef>
              <a:buClr>
                <a:schemeClr val="dk1"/>
              </a:buClr>
              <a:buSzPts val="1200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Programa: PDF.</a:t>
            </a:r>
          </a:p>
          <a:p>
            <a:pPr marL="457200" lvl="0" indent="-304800" algn="just">
              <a:lnSpc>
                <a:spcPct val="140000"/>
              </a:lnSpc>
              <a:buClr>
                <a:schemeClr val="dk1"/>
              </a:buClr>
              <a:buSzPts val="1200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Tamaño de hoja: A4, vertical.</a:t>
            </a:r>
          </a:p>
          <a:p>
            <a:pPr marL="457200" lvl="0" indent="-304800" algn="just">
              <a:lnSpc>
                <a:spcPct val="140000"/>
              </a:lnSpc>
              <a:buClr>
                <a:schemeClr val="dk1"/>
              </a:buClr>
              <a:buSzPts val="1200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Los autores: Apellido(s), Nombre(s) deben tener el texto en mayúscula y minúscula. Tamaño 8, Arial.</a:t>
            </a:r>
          </a:p>
          <a:p>
            <a:pPr marL="457200" indent="-304800" algn="just">
              <a:lnSpc>
                <a:spcPct val="140000"/>
              </a:lnSpc>
              <a:buClr>
                <a:schemeClr val="dk1"/>
              </a:buClr>
              <a:buSzPts val="1200"/>
              <a:buFont typeface="Arial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Afiliación Institucional: Institución de la cual proviene. Tamaño 8, Arial.</a:t>
            </a:r>
          </a:p>
          <a:p>
            <a:pPr marL="457200" indent="-304800" algn="just">
              <a:lnSpc>
                <a:spcPct val="140000"/>
              </a:lnSpc>
              <a:buClr>
                <a:schemeClr val="dk1"/>
              </a:buClr>
              <a:buSzPts val="1200"/>
              <a:buFont typeface="Arial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Ejemplo: Universidad Nacional de Asunción, Facultad de Ciencias. Tamaño 8, Arial.</a:t>
            </a:r>
          </a:p>
          <a:p>
            <a:pPr marL="457200" lvl="0" indent="-304800" algn="just">
              <a:lnSpc>
                <a:spcPct val="140000"/>
              </a:lnSpc>
              <a:buClr>
                <a:schemeClr val="dk1"/>
              </a:buClr>
              <a:buSzPts val="1200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El nombre del archivo debe seguir la siguiente estructura:</a:t>
            </a:r>
          </a:p>
          <a:p>
            <a:pPr marL="457200" lvl="0" indent="-304800" algn="just">
              <a:lnSpc>
                <a:spcPct val="140000"/>
              </a:lnSpc>
              <a:buClr>
                <a:schemeClr val="dk1"/>
              </a:buClr>
              <a:buSzPts val="1200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poster_apellido_nombre_institucion.pdf</a:t>
            </a:r>
          </a:p>
          <a:p>
            <a:pPr marL="457200" lvl="0" indent="-304800" algn="just">
              <a:lnSpc>
                <a:spcPct val="140000"/>
              </a:lnSpc>
              <a:buClr>
                <a:schemeClr val="dk1"/>
              </a:buClr>
              <a:buSzPts val="1200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Ejemplo: poster_perez_juan_fenob.pdf</a:t>
            </a:r>
          </a:p>
          <a:p>
            <a:pPr marL="457200" lvl="0" indent="-304800" algn="just">
              <a:lnSpc>
                <a:spcPct val="140000"/>
              </a:lnSpc>
              <a:buClr>
                <a:schemeClr val="dk1"/>
              </a:buClr>
              <a:buSzPts val="1200"/>
              <a:buChar char="●"/>
            </a:pPr>
            <a:r>
              <a:rPr lang="es-PY" sz="1000" dirty="0">
                <a:solidFill>
                  <a:srgbClr val="1D1D1B"/>
                </a:solidFill>
              </a:rPr>
              <a:t>El modelo está disponible en la página web del Evento.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3691598" y="2553786"/>
            <a:ext cx="2886824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Y" sz="1200" b="1" dirty="0">
                <a:latin typeface="+mn-lt"/>
              </a:rPr>
              <a:t>MATERIALES Y METODOS</a:t>
            </a:r>
            <a:endParaRPr lang="es-PY" sz="1200" dirty="0"/>
          </a:p>
        </p:txBody>
      </p:sp>
      <p:sp>
        <p:nvSpPr>
          <p:cNvPr id="20" name="Rectángulo 19"/>
          <p:cNvSpPr/>
          <p:nvPr/>
        </p:nvSpPr>
        <p:spPr>
          <a:xfrm>
            <a:off x="3416968" y="2755975"/>
            <a:ext cx="3252392" cy="2117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lvl="0" algn="just">
              <a:lnSpc>
                <a:spcPct val="140000"/>
              </a:lnSpc>
              <a:spcBef>
                <a:spcPts val="1200"/>
              </a:spcBef>
              <a:buClr>
                <a:schemeClr val="dk1"/>
              </a:buClr>
              <a:buSzPts val="1200"/>
            </a:pPr>
            <a:r>
              <a:rPr lang="es-PY" sz="1000" dirty="0">
                <a:solidFill>
                  <a:srgbClr val="1D1D1B"/>
                </a:solidFill>
              </a:rPr>
              <a:t>Programa: PDF. Tamaño de hoja: A4, vertical. Los autores: Apellido(s), Nombre(s) deben tener el texto en mayúscula y minúscula. Tamaño 8, Arial. Afiliación Institucional: Institución de la cual proviene. Tamaño 8, Arial. Ejemplo: Universidad Nacional de Asunción, Facultad de Ciencias. Tamaño 8, Arial. El nombre del archivo debe seguir la siguiente estructura.</a:t>
            </a:r>
            <a:br>
              <a:rPr lang="es-PY" dirty="0"/>
            </a:br>
            <a:endParaRPr lang="es-PY" dirty="0"/>
          </a:p>
        </p:txBody>
      </p:sp>
      <p:sp>
        <p:nvSpPr>
          <p:cNvPr id="21" name="Rectángulo 20"/>
          <p:cNvSpPr/>
          <p:nvPr/>
        </p:nvSpPr>
        <p:spPr>
          <a:xfrm>
            <a:off x="3691598" y="4628503"/>
            <a:ext cx="28896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Y" sz="1200" b="1" dirty="0">
                <a:latin typeface="+mn-lt"/>
              </a:rPr>
              <a:t>RESULTADOS</a:t>
            </a:r>
            <a:endParaRPr lang="es-PY" sz="1200" dirty="0"/>
          </a:p>
        </p:txBody>
      </p:sp>
      <p:sp>
        <p:nvSpPr>
          <p:cNvPr id="22" name="Rectángulo 21"/>
          <p:cNvSpPr/>
          <p:nvPr/>
        </p:nvSpPr>
        <p:spPr>
          <a:xfrm>
            <a:off x="3537535" y="4929998"/>
            <a:ext cx="3076983" cy="2117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lvl="0" algn="just">
              <a:lnSpc>
                <a:spcPct val="140000"/>
              </a:lnSpc>
              <a:spcBef>
                <a:spcPts val="1200"/>
              </a:spcBef>
              <a:buClr>
                <a:schemeClr val="dk1"/>
              </a:buClr>
              <a:buSzPts val="1200"/>
            </a:pPr>
            <a:r>
              <a:rPr lang="es-PY" sz="1000" dirty="0">
                <a:solidFill>
                  <a:srgbClr val="1D1D1B"/>
                </a:solidFill>
              </a:rPr>
              <a:t>Programa: PDF. Tamaño de hoja: A4, vertical. Los autores: Apellido(s), Nombre(s) deben tener el texto en mayúscula y minúscula. Tamaño 8, Arial. Afiliación Institucional: Institución de la cual proviene. Tamaño 8, Arial. Ejemplo: Universidad Nacional de Asunción, Facultad de Ciencias. Tamaño 8, Arial. El nombre del archivo debe seguir la siguiente estructura.</a:t>
            </a:r>
            <a:br>
              <a:rPr lang="es-PY" dirty="0"/>
            </a:br>
            <a:endParaRPr lang="es-PY" dirty="0"/>
          </a:p>
        </p:txBody>
      </p:sp>
      <p:sp>
        <p:nvSpPr>
          <p:cNvPr id="23" name="Rectángulo 22"/>
          <p:cNvSpPr/>
          <p:nvPr/>
        </p:nvSpPr>
        <p:spPr>
          <a:xfrm>
            <a:off x="3691598" y="6904682"/>
            <a:ext cx="2886824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Y" sz="1200" b="1" dirty="0">
                <a:latin typeface="+mn-lt"/>
              </a:rPr>
              <a:t>CONCLUSIÓN</a:t>
            </a:r>
            <a:endParaRPr lang="es-PY" sz="1200" dirty="0"/>
          </a:p>
        </p:txBody>
      </p:sp>
      <p:sp>
        <p:nvSpPr>
          <p:cNvPr id="24" name="Rectángulo 23"/>
          <p:cNvSpPr/>
          <p:nvPr/>
        </p:nvSpPr>
        <p:spPr>
          <a:xfrm>
            <a:off x="3416968" y="7167526"/>
            <a:ext cx="3252392" cy="2117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" lvl="0" algn="just">
              <a:lnSpc>
                <a:spcPct val="140000"/>
              </a:lnSpc>
              <a:spcBef>
                <a:spcPts val="1200"/>
              </a:spcBef>
              <a:buClr>
                <a:schemeClr val="dk1"/>
              </a:buClr>
              <a:buSzPts val="1200"/>
            </a:pPr>
            <a:r>
              <a:rPr lang="es-PY" sz="1000" dirty="0">
                <a:solidFill>
                  <a:srgbClr val="1D1D1B"/>
                </a:solidFill>
              </a:rPr>
              <a:t>Programa: PDF. Tamaño de hoja: A4, vertical. Los autores: Apellido(s), Nombre(s) deben tener el texto en mayúscula y minúscula. Tamaño 8, Arial. Afiliación Institucional: Institución de la cual proviene. Tamaño 8, Arial. Ejemplo: Universidad Nacional de Asunción, Facultad de Ciencias. Tamaño 8, Arial. El nombre del archivo debe seguir la siguiente estructura.</a:t>
            </a:r>
            <a:br>
              <a:rPr lang="es-PY" dirty="0"/>
            </a:br>
            <a:endParaRPr lang="es-PY" dirty="0"/>
          </a:p>
        </p:txBody>
      </p:sp>
      <p:sp>
        <p:nvSpPr>
          <p:cNvPr id="5" name="Rectángulo 4"/>
          <p:cNvSpPr/>
          <p:nvPr/>
        </p:nvSpPr>
        <p:spPr>
          <a:xfrm>
            <a:off x="513520" y="8972849"/>
            <a:ext cx="6100997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PY" sz="1200" b="1" dirty="0">
                <a:latin typeface="+mn-lt"/>
              </a:rPr>
              <a:t>REFERNCIAS</a:t>
            </a:r>
            <a:endParaRPr lang="es-PY" sz="1200" dirty="0">
              <a:latin typeface="+mn-lt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419683" y="9266338"/>
            <a:ext cx="619483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Y" sz="1100" dirty="0">
                <a:latin typeface="+mn-lt"/>
              </a:rPr>
              <a:t>Romero, S. (2011). Proceso de apropiación del rol materno en madres adolescentes de 12 a 18 años. In Tesis (Vol. 1). Universidad politécnica salesiana.</a:t>
            </a:r>
            <a:endParaRPr lang="es-PY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1AFEB4B-B4E6-40A0-A8C2-D083FBAE6D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36" y="359244"/>
            <a:ext cx="6036436" cy="8459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6;p1"/>
          <p:cNvSpPr txBox="1"/>
          <p:nvPr/>
        </p:nvSpPr>
        <p:spPr>
          <a:xfrm>
            <a:off x="313848" y="1239644"/>
            <a:ext cx="6219300" cy="80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PY" b="1" dirty="0">
                <a:solidFill>
                  <a:srgbClr val="1D1D1B"/>
                </a:solidFill>
              </a:rPr>
              <a:t> Formato poster</a:t>
            </a:r>
            <a:endParaRPr b="1" dirty="0">
              <a:solidFill>
                <a:srgbClr val="1D1D1B"/>
              </a:solidFill>
            </a:endParaRPr>
          </a:p>
          <a:p>
            <a:pPr marL="152400" lvl="0" algn="l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s-PY" b="1" dirty="0">
                <a:solidFill>
                  <a:srgbClr val="1D1D1B"/>
                </a:solidFill>
              </a:rPr>
              <a:t>Encabezado</a:t>
            </a:r>
          </a:p>
          <a:p>
            <a:pPr marL="457200" lvl="0" indent="-304800" algn="l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Titulo tamaño: 14, Arial, negrita.</a:t>
            </a:r>
          </a:p>
          <a:p>
            <a:pPr marL="457200" lvl="0" indent="-304800" algn="l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Programa: PDF.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Tamaño de hoja: A4, vertical.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Los autores: Apellido(s), Nombre(s) deben tener el texto en mayúscula y minúscula. Tamaño 8, Arial.</a:t>
            </a:r>
            <a:endParaRPr dirty="0">
              <a:solidFill>
                <a:srgbClr val="1D1D1B"/>
              </a:solidFill>
            </a:endParaRPr>
          </a:p>
          <a:p>
            <a:pPr marL="457200" indent="-304800">
              <a:lnSpc>
                <a:spcPct val="140000"/>
              </a:lnSpc>
              <a:buClr>
                <a:schemeClr val="dk1"/>
              </a:buClr>
              <a:buSzPts val="1200"/>
              <a:buFont typeface="Arial"/>
              <a:buChar char="●"/>
            </a:pPr>
            <a:r>
              <a:rPr lang="es-PY" dirty="0">
                <a:solidFill>
                  <a:srgbClr val="1D1D1B"/>
                </a:solidFill>
              </a:rPr>
              <a:t>Afiliación Institucional: Institución de la cual proviene. Tamaño 8, Arial.</a:t>
            </a:r>
          </a:p>
          <a:p>
            <a:pPr marL="457200" indent="-304800">
              <a:lnSpc>
                <a:spcPct val="140000"/>
              </a:lnSpc>
              <a:buClr>
                <a:schemeClr val="dk1"/>
              </a:buClr>
              <a:buSzPts val="1200"/>
              <a:buFont typeface="Arial"/>
              <a:buChar char="●"/>
            </a:pPr>
            <a:r>
              <a:rPr lang="es-PY" dirty="0">
                <a:solidFill>
                  <a:srgbClr val="1D1D1B"/>
                </a:solidFill>
              </a:rPr>
              <a:t>Ejemplo: Universidad Nacional de Asunción, Facultad de Ciencias. Tamaño 8, Arial.</a:t>
            </a: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El nombre del archivo debe seguir la siguiente estructura: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poster_apellido_nombre_institucion.pdf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Ejemplo: poster_perez_juan_fenob.pdf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El modelo está disponible en la página web del Evento.</a:t>
            </a:r>
            <a:endParaRPr dirty="0">
              <a:solidFill>
                <a:srgbClr val="1D1D1B"/>
              </a:solidFill>
            </a:endParaRPr>
          </a:p>
          <a:p>
            <a:pPr algn="just">
              <a:lnSpc>
                <a:spcPct val="140000"/>
              </a:lnSpc>
              <a:spcBef>
                <a:spcPts val="1200"/>
              </a:spcBef>
            </a:pPr>
            <a:r>
              <a:rPr lang="es-PY" b="1" dirty="0">
                <a:solidFill>
                  <a:srgbClr val="1D1D1B"/>
                </a:solidFill>
              </a:rPr>
              <a:t>Estructura- cuerpo: El póster debe contener las siguientes secciones: </a:t>
            </a:r>
          </a:p>
          <a:p>
            <a:pPr algn="just">
              <a:lnSpc>
                <a:spcPct val="140000"/>
              </a:lnSpc>
              <a:spcBef>
                <a:spcPts val="1200"/>
              </a:spcBef>
            </a:pPr>
            <a:r>
              <a:rPr lang="es-PY" dirty="0">
                <a:solidFill>
                  <a:srgbClr val="1D1D1B"/>
                </a:solidFill>
              </a:rPr>
              <a:t>Títulos: tamaño 12, </a:t>
            </a:r>
            <a:r>
              <a:rPr lang="es-PY" dirty="0" err="1">
                <a:solidFill>
                  <a:srgbClr val="1D1D1B"/>
                </a:solidFill>
              </a:rPr>
              <a:t>arial</a:t>
            </a:r>
            <a:r>
              <a:rPr lang="es-PY" dirty="0">
                <a:solidFill>
                  <a:srgbClr val="1D1D1B"/>
                </a:solidFill>
              </a:rPr>
              <a:t>.</a:t>
            </a:r>
          </a:p>
          <a:p>
            <a:pPr algn="just">
              <a:lnSpc>
                <a:spcPct val="140000"/>
              </a:lnSpc>
              <a:spcBef>
                <a:spcPts val="1200"/>
              </a:spcBef>
            </a:pPr>
            <a:r>
              <a:rPr lang="es-PY" dirty="0">
                <a:solidFill>
                  <a:srgbClr val="1D1D1B"/>
                </a:solidFill>
              </a:rPr>
              <a:t>Cuerpo: tamaño 10, Arial.</a:t>
            </a:r>
          </a:p>
          <a:p>
            <a:pPr marL="457200" lvl="0" indent="-304800" algn="l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Introducción.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Objetivos.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Materiales y Métodos.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Resultados y Discusión.</a:t>
            </a:r>
            <a:endParaRPr dirty="0">
              <a:solidFill>
                <a:srgbClr val="1D1D1B"/>
              </a:solidFill>
            </a:endParaRPr>
          </a:p>
          <a:p>
            <a:pPr marL="457200" lvl="0" indent="-3048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s-PY" dirty="0">
                <a:solidFill>
                  <a:srgbClr val="1D1D1B"/>
                </a:solidFill>
              </a:rPr>
              <a:t>Conclusiones.</a:t>
            </a:r>
            <a:endParaRPr dirty="0">
              <a:solidFill>
                <a:srgbClr val="1D1D1B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46C4D64-FA5E-47E4-8BB5-6604BE6E0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536" y="359244"/>
            <a:ext cx="6036436" cy="845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647</Words>
  <Application>Microsoft Office PowerPoint</Application>
  <PresentationFormat>A4 (210 x 297 mm)</PresentationFormat>
  <Paragraphs>45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Investigacion2</cp:lastModifiedBy>
  <cp:revision>9</cp:revision>
  <dcterms:created xsi:type="dcterms:W3CDTF">2018-07-23T15:56:23Z</dcterms:created>
  <dcterms:modified xsi:type="dcterms:W3CDTF">2026-04-29T20:11:36Z</dcterms:modified>
</cp:coreProperties>
</file>