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147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35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3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1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5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3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2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24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741-7BD7-49F8-AF3C-EBE99D76349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31" name="Line 13"/>
          <p:cNvCxnSpPr>
            <a:cxnSpLocks noChangeShapeType="1"/>
          </p:cNvCxnSpPr>
          <p:nvPr/>
        </p:nvCxnSpPr>
        <p:spPr bwMode="auto">
          <a:xfrm>
            <a:off x="332656" y="2288704"/>
            <a:ext cx="6219141" cy="0"/>
          </a:xfrm>
          <a:prstGeom prst="line">
            <a:avLst/>
          </a:prstGeom>
          <a:noFill/>
          <a:ln w="36576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/>
          <p:nvPr/>
        </p:nvSpPr>
        <p:spPr>
          <a:xfrm>
            <a:off x="188641" y="1286593"/>
            <a:ext cx="64807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NOMBRE DEL TRABAJO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MX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Autores (Apellido, Nombre. Separados por coma)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E-mail del Autor para correspondencia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Facultad de Enfermería y Obstetricia. San Lorenzo</a:t>
            </a:r>
            <a:r>
              <a:rPr lang="es-PY" sz="800">
                <a:latin typeface="Tahoma" pitchFamily="34" charset="0"/>
                <a:ea typeface="Tahoma" pitchFamily="34" charset="0"/>
                <a:cs typeface="Tahoma" pitchFamily="34" charset="0"/>
              </a:rPr>
              <a:t>, Paraguay. 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0" name="39 Rectángulo"/>
          <p:cNvSpPr/>
          <p:nvPr/>
        </p:nvSpPr>
        <p:spPr>
          <a:xfrm>
            <a:off x="922387" y="3080792"/>
            <a:ext cx="1449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INTRODUCCIÓN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22937" y="5313040"/>
            <a:ext cx="21611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MATERIALES Y MÉTODOS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221088" y="3080792"/>
            <a:ext cx="1225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RESULTADOS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399474" y="7307099"/>
            <a:ext cx="1430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CONCLUSIONES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474014" y="8241317"/>
            <a:ext cx="1281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REFERENCIAS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90488" y="5143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90488" y="46958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3 Imagen" descr="Logo UNA sin fon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1" y="198317"/>
            <a:ext cx="1110646" cy="111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8403" y="2000672"/>
            <a:ext cx="11592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Palabras clave:</a:t>
            </a:r>
            <a:endParaRPr lang="es-MX" sz="1000" b="1" dirty="0"/>
          </a:p>
        </p:txBody>
      </p:sp>
      <p:pic>
        <p:nvPicPr>
          <p:cNvPr id="20" name="19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9112" y="168963"/>
            <a:ext cx="2279775" cy="892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038627BC-0743-746D-2D90-56F6D0C7B3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702" y="113410"/>
            <a:ext cx="1200978" cy="120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8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Claudia Centurión</cp:lastModifiedBy>
  <cp:revision>20</cp:revision>
  <dcterms:created xsi:type="dcterms:W3CDTF">2018-07-23T15:56:23Z</dcterms:created>
  <dcterms:modified xsi:type="dcterms:W3CDTF">2025-04-30T19:57:17Z</dcterms:modified>
</cp:coreProperties>
</file>