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0"/>
  </p:notesMasterIdLst>
  <p:sldIdLst>
    <p:sldId id="298" r:id="rId2"/>
    <p:sldId id="257" r:id="rId3"/>
    <p:sldId id="300" r:id="rId4"/>
    <p:sldId id="301" r:id="rId5"/>
    <p:sldId id="303" r:id="rId6"/>
    <p:sldId id="304" r:id="rId7"/>
    <p:sldId id="305" r:id="rId8"/>
    <p:sldId id="306" r:id="rId9"/>
  </p:sldIdLst>
  <p:sldSz cx="9144000" cy="5143500" type="screen16x9"/>
  <p:notesSz cx="6858000" cy="9144000"/>
  <p:embeddedFontLst>
    <p:embeddedFont>
      <p:font typeface="Albert Sans" panose="020B0604020202020204" charset="0"/>
      <p:regular r:id="rId11"/>
      <p:bold r:id="rId12"/>
      <p:italic r:id="rId13"/>
      <p:boldItalic r:id="rId14"/>
    </p:embeddedFont>
    <p:embeddedFont>
      <p:font typeface="Hanken Grotesk" panose="020B0604020202020204" charset="0"/>
      <p:regular r:id="rId15"/>
      <p:bold r:id="rId16"/>
      <p:italic r:id="rId17"/>
      <p:boldItalic r:id="rId18"/>
    </p:embeddedFont>
    <p:embeddedFont>
      <p:font typeface="Nunito Light" pitchFamily="2" charset="0"/>
      <p:regular r:id="rId19"/>
      <p: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1FA"/>
    <a:srgbClr val="ABCFF7"/>
    <a:srgbClr val="FE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04CDD9-901F-49F8-831A-D26AB6799344}">
  <a:tblStyle styleId="{0704CDD9-901F-49F8-831A-D26AB67993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004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133f6155f6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133f6155f6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133f6155f6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133f6155f6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8624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133f6155f6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133f6155f6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3886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133f6155f6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133f6155f6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8365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133f6155f6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133f6155f6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306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133f6155f6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133f6155f6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62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65450" y="-220837"/>
            <a:ext cx="12211727" cy="5780999"/>
            <a:chOff x="-365450" y="-220837"/>
            <a:chExt cx="12211727" cy="5780999"/>
          </a:xfrm>
        </p:grpSpPr>
        <p:sp>
          <p:nvSpPr>
            <p:cNvPr id="10" name="Google Shape;10;p2"/>
            <p:cNvSpPr/>
            <p:nvPr/>
          </p:nvSpPr>
          <p:spPr>
            <a:xfrm>
              <a:off x="3105500" y="1238988"/>
              <a:ext cx="8740777" cy="4321174"/>
            </a:xfrm>
            <a:custGeom>
              <a:avLst/>
              <a:gdLst/>
              <a:ahLst/>
              <a:cxnLst/>
              <a:rect l="l" t="t" r="r" b="b"/>
              <a:pathLst>
                <a:path w="2731" h="1350" extrusionOk="0">
                  <a:moveTo>
                    <a:pt x="1441" y="1"/>
                  </a:moveTo>
                  <a:cubicBezTo>
                    <a:pt x="1403" y="0"/>
                    <a:pt x="1363" y="0"/>
                    <a:pt x="1331" y="20"/>
                  </a:cubicBezTo>
                  <a:cubicBezTo>
                    <a:pt x="1298" y="40"/>
                    <a:pt x="1280" y="88"/>
                    <a:pt x="1305" y="117"/>
                  </a:cubicBezTo>
                  <a:cubicBezTo>
                    <a:pt x="1323" y="139"/>
                    <a:pt x="1363" y="149"/>
                    <a:pt x="1363" y="179"/>
                  </a:cubicBezTo>
                  <a:cubicBezTo>
                    <a:pt x="1362" y="198"/>
                    <a:pt x="1341" y="212"/>
                    <a:pt x="1322" y="212"/>
                  </a:cubicBezTo>
                  <a:cubicBezTo>
                    <a:pt x="1302" y="213"/>
                    <a:pt x="1284" y="205"/>
                    <a:pt x="1265" y="199"/>
                  </a:cubicBezTo>
                  <a:cubicBezTo>
                    <a:pt x="1189" y="175"/>
                    <a:pt x="1100" y="196"/>
                    <a:pt x="1042" y="252"/>
                  </a:cubicBezTo>
                  <a:cubicBezTo>
                    <a:pt x="985" y="307"/>
                    <a:pt x="960" y="395"/>
                    <a:pt x="981" y="473"/>
                  </a:cubicBezTo>
                  <a:cubicBezTo>
                    <a:pt x="902" y="491"/>
                    <a:pt x="823" y="532"/>
                    <a:pt x="775" y="597"/>
                  </a:cubicBezTo>
                  <a:cubicBezTo>
                    <a:pt x="727" y="662"/>
                    <a:pt x="703" y="745"/>
                    <a:pt x="709" y="825"/>
                  </a:cubicBezTo>
                  <a:cubicBezTo>
                    <a:pt x="608" y="815"/>
                    <a:pt x="508" y="826"/>
                    <a:pt x="410" y="854"/>
                  </a:cubicBezTo>
                  <a:cubicBezTo>
                    <a:pt x="366" y="866"/>
                    <a:pt x="321" y="884"/>
                    <a:pt x="293" y="919"/>
                  </a:cubicBezTo>
                  <a:cubicBezTo>
                    <a:pt x="264" y="954"/>
                    <a:pt x="259" y="1012"/>
                    <a:pt x="292" y="1043"/>
                  </a:cubicBezTo>
                  <a:cubicBezTo>
                    <a:pt x="312" y="1061"/>
                    <a:pt x="339" y="1066"/>
                    <a:pt x="364" y="1075"/>
                  </a:cubicBezTo>
                  <a:cubicBezTo>
                    <a:pt x="389" y="1084"/>
                    <a:pt x="415" y="1102"/>
                    <a:pt x="417" y="1128"/>
                  </a:cubicBezTo>
                  <a:cubicBezTo>
                    <a:pt x="420" y="1159"/>
                    <a:pt x="389" y="1183"/>
                    <a:pt x="359" y="1187"/>
                  </a:cubicBezTo>
                  <a:cubicBezTo>
                    <a:pt x="329" y="1192"/>
                    <a:pt x="299" y="1182"/>
                    <a:pt x="268" y="1179"/>
                  </a:cubicBezTo>
                  <a:cubicBezTo>
                    <a:pt x="154" y="1164"/>
                    <a:pt x="35" y="1240"/>
                    <a:pt x="0" y="1350"/>
                  </a:cubicBezTo>
                  <a:cubicBezTo>
                    <a:pt x="2731" y="1350"/>
                    <a:pt x="2731" y="1350"/>
                    <a:pt x="2731" y="1350"/>
                  </a:cubicBezTo>
                  <a:cubicBezTo>
                    <a:pt x="2731" y="1"/>
                    <a:pt x="2731" y="1"/>
                    <a:pt x="2731" y="1"/>
                  </a:cubicBezTo>
                  <a:lnTo>
                    <a:pt x="14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365450" y="-220837"/>
              <a:ext cx="2740026" cy="1944687"/>
            </a:xfrm>
            <a:custGeom>
              <a:avLst/>
              <a:gdLst/>
              <a:ahLst/>
              <a:cxnLst/>
              <a:rect l="l" t="t" r="r" b="b"/>
              <a:pathLst>
                <a:path w="856" h="607" extrusionOk="0">
                  <a:moveTo>
                    <a:pt x="8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07"/>
                    <a:pt x="0" y="607"/>
                    <a:pt x="0" y="607"/>
                  </a:cubicBezTo>
                  <a:cubicBezTo>
                    <a:pt x="0" y="607"/>
                    <a:pt x="349" y="503"/>
                    <a:pt x="523" y="452"/>
                  </a:cubicBezTo>
                  <a:cubicBezTo>
                    <a:pt x="571" y="437"/>
                    <a:pt x="623" y="421"/>
                    <a:pt x="654" y="382"/>
                  </a:cubicBezTo>
                  <a:cubicBezTo>
                    <a:pt x="686" y="343"/>
                    <a:pt x="685" y="274"/>
                    <a:pt x="639" y="252"/>
                  </a:cubicBezTo>
                  <a:cubicBezTo>
                    <a:pt x="602" y="234"/>
                    <a:pt x="544" y="250"/>
                    <a:pt x="525" y="213"/>
                  </a:cubicBezTo>
                  <a:cubicBezTo>
                    <a:pt x="515" y="192"/>
                    <a:pt x="526" y="166"/>
                    <a:pt x="544" y="152"/>
                  </a:cubicBezTo>
                  <a:cubicBezTo>
                    <a:pt x="563" y="139"/>
                    <a:pt x="587" y="136"/>
                    <a:pt x="610" y="136"/>
                  </a:cubicBezTo>
                  <a:cubicBezTo>
                    <a:pt x="648" y="136"/>
                    <a:pt x="687" y="143"/>
                    <a:pt x="725" y="142"/>
                  </a:cubicBezTo>
                  <a:cubicBezTo>
                    <a:pt x="763" y="142"/>
                    <a:pt x="804" y="131"/>
                    <a:pt x="829" y="102"/>
                  </a:cubicBezTo>
                  <a:cubicBezTo>
                    <a:pt x="854" y="73"/>
                    <a:pt x="856" y="23"/>
                    <a:pt x="825" y="0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" name="Google Shape;12;p2"/>
          <p:cNvGrpSpPr/>
          <p:nvPr/>
        </p:nvGrpSpPr>
        <p:grpSpPr>
          <a:xfrm>
            <a:off x="-1" y="66449"/>
            <a:ext cx="1288800" cy="1097600"/>
            <a:chOff x="105299" y="86749"/>
            <a:chExt cx="1288800" cy="1097600"/>
          </a:xfrm>
        </p:grpSpPr>
        <p:sp>
          <p:nvSpPr>
            <p:cNvPr id="13" name="Google Shape;13;p2"/>
            <p:cNvSpPr/>
            <p:nvPr/>
          </p:nvSpPr>
          <p:spPr>
            <a:xfrm>
              <a:off x="105299" y="86749"/>
              <a:ext cx="1207064" cy="1097600"/>
            </a:xfrm>
            <a:custGeom>
              <a:avLst/>
              <a:gdLst/>
              <a:ahLst/>
              <a:cxnLst/>
              <a:rect l="l" t="t" r="r" b="b"/>
              <a:pathLst>
                <a:path w="410" h="373" extrusionOk="0">
                  <a:moveTo>
                    <a:pt x="0" y="84"/>
                  </a:moveTo>
                  <a:cubicBezTo>
                    <a:pt x="19" y="79"/>
                    <a:pt x="39" y="90"/>
                    <a:pt x="44" y="109"/>
                  </a:cubicBezTo>
                  <a:cubicBezTo>
                    <a:pt x="107" y="344"/>
                    <a:pt x="107" y="344"/>
                    <a:pt x="107" y="344"/>
                  </a:cubicBezTo>
                  <a:cubicBezTo>
                    <a:pt x="112" y="362"/>
                    <a:pt x="131" y="373"/>
                    <a:pt x="149" y="368"/>
                  </a:cubicBezTo>
                  <a:cubicBezTo>
                    <a:pt x="410" y="299"/>
                    <a:pt x="410" y="299"/>
                    <a:pt x="410" y="299"/>
                  </a:cubicBezTo>
                  <a:cubicBezTo>
                    <a:pt x="338" y="30"/>
                    <a:pt x="338" y="30"/>
                    <a:pt x="338" y="30"/>
                  </a:cubicBezTo>
                  <a:cubicBezTo>
                    <a:pt x="333" y="11"/>
                    <a:pt x="313" y="0"/>
                    <a:pt x="294" y="5"/>
                  </a:cubicBezTo>
                  <a:lnTo>
                    <a:pt x="0" y="8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38791" y="845728"/>
              <a:ext cx="855308" cy="326945"/>
            </a:xfrm>
            <a:custGeom>
              <a:avLst/>
              <a:gdLst/>
              <a:ahLst/>
              <a:cxnLst/>
              <a:rect l="l" t="t" r="r" b="b"/>
              <a:pathLst>
                <a:path w="291" h="111" extrusionOk="0">
                  <a:moveTo>
                    <a:pt x="263" y="41"/>
                  </a:moveTo>
                  <a:cubicBezTo>
                    <a:pt x="280" y="36"/>
                    <a:pt x="291" y="18"/>
                    <a:pt x="286" y="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8" y="88"/>
                    <a:pt x="18" y="106"/>
                    <a:pt x="0" y="111"/>
                  </a:cubicBezTo>
                  <a:lnTo>
                    <a:pt x="263" y="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88455" y="356770"/>
              <a:ext cx="188284" cy="185366"/>
            </a:xfrm>
            <a:custGeom>
              <a:avLst/>
              <a:gdLst/>
              <a:ahLst/>
              <a:cxnLst/>
              <a:rect l="l" t="t" r="r" b="b"/>
              <a:pathLst>
                <a:path w="64" h="63" extrusionOk="0">
                  <a:moveTo>
                    <a:pt x="24" y="4"/>
                  </a:moveTo>
                  <a:cubicBezTo>
                    <a:pt x="40" y="0"/>
                    <a:pt x="55" y="9"/>
                    <a:pt x="59" y="24"/>
                  </a:cubicBezTo>
                  <a:cubicBezTo>
                    <a:pt x="64" y="39"/>
                    <a:pt x="54" y="55"/>
                    <a:pt x="39" y="59"/>
                  </a:cubicBezTo>
                  <a:cubicBezTo>
                    <a:pt x="24" y="63"/>
                    <a:pt x="8" y="54"/>
                    <a:pt x="4" y="39"/>
                  </a:cubicBezTo>
                  <a:cubicBezTo>
                    <a:pt x="0" y="24"/>
                    <a:pt x="9" y="8"/>
                    <a:pt x="24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41000" y="565490"/>
              <a:ext cx="220395" cy="71519"/>
            </a:xfrm>
            <a:custGeom>
              <a:avLst/>
              <a:gdLst/>
              <a:ahLst/>
              <a:cxnLst/>
              <a:rect l="l" t="t" r="r" b="b"/>
              <a:pathLst>
                <a:path w="151" h="49" extrusionOk="0">
                  <a:moveTo>
                    <a:pt x="2" y="49"/>
                  </a:moveTo>
                  <a:lnTo>
                    <a:pt x="0" y="41"/>
                  </a:lnTo>
                  <a:lnTo>
                    <a:pt x="149" y="0"/>
                  </a:lnTo>
                  <a:lnTo>
                    <a:pt x="151" y="9"/>
                  </a:lnTo>
                  <a:lnTo>
                    <a:pt x="2" y="4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52676" y="616575"/>
              <a:ext cx="223314" cy="70060"/>
            </a:xfrm>
            <a:custGeom>
              <a:avLst/>
              <a:gdLst/>
              <a:ahLst/>
              <a:cxnLst/>
              <a:rect l="l" t="t" r="r" b="b"/>
              <a:pathLst>
                <a:path w="153" h="48" extrusionOk="0">
                  <a:moveTo>
                    <a:pt x="4" y="48"/>
                  </a:moveTo>
                  <a:lnTo>
                    <a:pt x="0" y="40"/>
                  </a:lnTo>
                  <a:lnTo>
                    <a:pt x="151" y="0"/>
                  </a:lnTo>
                  <a:lnTo>
                    <a:pt x="153" y="8"/>
                  </a:lnTo>
                  <a:lnTo>
                    <a:pt x="4" y="4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67272" y="669119"/>
              <a:ext cx="223314" cy="67140"/>
            </a:xfrm>
            <a:custGeom>
              <a:avLst/>
              <a:gdLst/>
              <a:ahLst/>
              <a:cxnLst/>
              <a:rect l="l" t="t" r="r" b="b"/>
              <a:pathLst>
                <a:path w="153" h="46" extrusionOk="0">
                  <a:moveTo>
                    <a:pt x="2" y="46"/>
                  </a:moveTo>
                  <a:lnTo>
                    <a:pt x="0" y="40"/>
                  </a:lnTo>
                  <a:lnTo>
                    <a:pt x="151" y="0"/>
                  </a:lnTo>
                  <a:lnTo>
                    <a:pt x="153" y="6"/>
                  </a:lnTo>
                  <a:lnTo>
                    <a:pt x="2" y="4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81868" y="718745"/>
              <a:ext cx="221855" cy="71519"/>
            </a:xfrm>
            <a:custGeom>
              <a:avLst/>
              <a:gdLst/>
              <a:ahLst/>
              <a:cxnLst/>
              <a:rect l="l" t="t" r="r" b="b"/>
              <a:pathLst>
                <a:path w="152" h="49" extrusionOk="0">
                  <a:moveTo>
                    <a:pt x="2" y="49"/>
                  </a:moveTo>
                  <a:lnTo>
                    <a:pt x="0" y="41"/>
                  </a:lnTo>
                  <a:lnTo>
                    <a:pt x="150" y="0"/>
                  </a:lnTo>
                  <a:lnTo>
                    <a:pt x="152" y="8"/>
                  </a:lnTo>
                  <a:lnTo>
                    <a:pt x="2" y="4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93544" y="769830"/>
              <a:ext cx="224774" cy="70060"/>
            </a:xfrm>
            <a:custGeom>
              <a:avLst/>
              <a:gdLst/>
              <a:ahLst/>
              <a:cxnLst/>
              <a:rect l="l" t="t" r="r" b="b"/>
              <a:pathLst>
                <a:path w="154" h="48" extrusionOk="0">
                  <a:moveTo>
                    <a:pt x="2" y="48"/>
                  </a:moveTo>
                  <a:lnTo>
                    <a:pt x="0" y="40"/>
                  </a:lnTo>
                  <a:lnTo>
                    <a:pt x="152" y="0"/>
                  </a:lnTo>
                  <a:lnTo>
                    <a:pt x="154" y="8"/>
                  </a:lnTo>
                  <a:lnTo>
                    <a:pt x="2" y="4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27076" y="463319"/>
              <a:ext cx="394084" cy="291915"/>
            </a:xfrm>
            <a:custGeom>
              <a:avLst/>
              <a:gdLst/>
              <a:ahLst/>
              <a:cxnLst/>
              <a:rect l="l" t="t" r="r" b="b"/>
              <a:pathLst>
                <a:path w="134" h="99" extrusionOk="0">
                  <a:moveTo>
                    <a:pt x="28" y="99"/>
                  </a:moveTo>
                  <a:cubicBezTo>
                    <a:pt x="25" y="99"/>
                    <a:pt x="22" y="99"/>
                    <a:pt x="20" y="97"/>
                  </a:cubicBezTo>
                  <a:cubicBezTo>
                    <a:pt x="16" y="95"/>
                    <a:pt x="13" y="91"/>
                    <a:pt x="12" y="87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2"/>
                    <a:pt x="0" y="37"/>
                    <a:pt x="3" y="33"/>
                  </a:cubicBezTo>
                  <a:cubicBezTo>
                    <a:pt x="5" y="29"/>
                    <a:pt x="9" y="26"/>
                    <a:pt x="13" y="25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106" y="0"/>
                    <a:pt x="110" y="1"/>
                    <a:pt x="114" y="3"/>
                  </a:cubicBezTo>
                  <a:cubicBezTo>
                    <a:pt x="118" y="5"/>
                    <a:pt x="121" y="9"/>
                    <a:pt x="122" y="13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33" y="54"/>
                    <a:pt x="133" y="54"/>
                    <a:pt x="133" y="54"/>
                  </a:cubicBezTo>
                  <a:cubicBezTo>
                    <a:pt x="134" y="59"/>
                    <a:pt x="134" y="63"/>
                    <a:pt x="132" y="67"/>
                  </a:cubicBezTo>
                  <a:cubicBezTo>
                    <a:pt x="129" y="71"/>
                    <a:pt x="126" y="74"/>
                    <a:pt x="121" y="75"/>
                  </a:cubicBezTo>
                  <a:cubicBezTo>
                    <a:pt x="32" y="99"/>
                    <a:pt x="32" y="99"/>
                    <a:pt x="32" y="99"/>
                  </a:cubicBezTo>
                  <a:cubicBezTo>
                    <a:pt x="31" y="99"/>
                    <a:pt x="30" y="99"/>
                    <a:pt x="28" y="99"/>
                  </a:cubicBezTo>
                  <a:close/>
                  <a:moveTo>
                    <a:pt x="106" y="5"/>
                  </a:moveTo>
                  <a:cubicBezTo>
                    <a:pt x="105" y="5"/>
                    <a:pt x="104" y="5"/>
                    <a:pt x="103" y="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1" y="30"/>
                    <a:pt x="8" y="32"/>
                    <a:pt x="6" y="35"/>
                  </a:cubicBezTo>
                  <a:cubicBezTo>
                    <a:pt x="4" y="38"/>
                    <a:pt x="4" y="42"/>
                    <a:pt x="5" y="4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7" y="89"/>
                    <a:pt x="19" y="92"/>
                    <a:pt x="22" y="94"/>
                  </a:cubicBezTo>
                  <a:cubicBezTo>
                    <a:pt x="25" y="95"/>
                    <a:pt x="28" y="96"/>
                    <a:pt x="31" y="95"/>
                  </a:cubicBezTo>
                  <a:cubicBezTo>
                    <a:pt x="120" y="71"/>
                    <a:pt x="120" y="71"/>
                    <a:pt x="120" y="71"/>
                  </a:cubicBezTo>
                  <a:cubicBezTo>
                    <a:pt x="124" y="70"/>
                    <a:pt x="126" y="68"/>
                    <a:pt x="128" y="65"/>
                  </a:cubicBezTo>
                  <a:cubicBezTo>
                    <a:pt x="130" y="62"/>
                    <a:pt x="130" y="59"/>
                    <a:pt x="129" y="55"/>
                  </a:cubicBezTo>
                  <a:cubicBezTo>
                    <a:pt x="118" y="14"/>
                    <a:pt x="118" y="14"/>
                    <a:pt x="118" y="14"/>
                  </a:cubicBezTo>
                  <a:cubicBezTo>
                    <a:pt x="117" y="11"/>
                    <a:pt x="115" y="8"/>
                    <a:pt x="112" y="7"/>
                  </a:cubicBezTo>
                  <a:cubicBezTo>
                    <a:pt x="110" y="6"/>
                    <a:pt x="108" y="5"/>
                    <a:pt x="106" y="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61395" y="225409"/>
              <a:ext cx="356135" cy="145958"/>
            </a:xfrm>
            <a:custGeom>
              <a:avLst/>
              <a:gdLst/>
              <a:ahLst/>
              <a:cxnLst/>
              <a:rect l="l" t="t" r="r" b="b"/>
              <a:pathLst>
                <a:path w="121" h="50" extrusionOk="0">
                  <a:moveTo>
                    <a:pt x="118" y="4"/>
                  </a:moveTo>
                  <a:cubicBezTo>
                    <a:pt x="118" y="3"/>
                    <a:pt x="117" y="2"/>
                    <a:pt x="115" y="1"/>
                  </a:cubicBezTo>
                  <a:cubicBezTo>
                    <a:pt x="114" y="0"/>
                    <a:pt x="113" y="0"/>
                    <a:pt x="111" y="0"/>
                  </a:cubicBezTo>
                  <a:cubicBezTo>
                    <a:pt x="91" y="6"/>
                    <a:pt x="24" y="24"/>
                    <a:pt x="5" y="29"/>
                  </a:cubicBezTo>
                  <a:cubicBezTo>
                    <a:pt x="3" y="29"/>
                    <a:pt x="2" y="30"/>
                    <a:pt x="1" y="32"/>
                  </a:cubicBezTo>
                  <a:cubicBezTo>
                    <a:pt x="0" y="33"/>
                    <a:pt x="0" y="35"/>
                    <a:pt x="1" y="36"/>
                  </a:cubicBezTo>
                  <a:cubicBezTo>
                    <a:pt x="1" y="39"/>
                    <a:pt x="2" y="43"/>
                    <a:pt x="3" y="46"/>
                  </a:cubicBezTo>
                  <a:cubicBezTo>
                    <a:pt x="4" y="47"/>
                    <a:pt x="5" y="49"/>
                    <a:pt x="6" y="49"/>
                  </a:cubicBezTo>
                  <a:cubicBezTo>
                    <a:pt x="7" y="50"/>
                    <a:pt x="9" y="50"/>
                    <a:pt x="10" y="50"/>
                  </a:cubicBezTo>
                  <a:cubicBezTo>
                    <a:pt x="30" y="45"/>
                    <a:pt x="97" y="27"/>
                    <a:pt x="117" y="21"/>
                  </a:cubicBezTo>
                  <a:cubicBezTo>
                    <a:pt x="118" y="21"/>
                    <a:pt x="119" y="20"/>
                    <a:pt x="120" y="19"/>
                  </a:cubicBezTo>
                  <a:cubicBezTo>
                    <a:pt x="121" y="18"/>
                    <a:pt x="121" y="16"/>
                    <a:pt x="121" y="14"/>
                  </a:cubicBezTo>
                  <a:cubicBezTo>
                    <a:pt x="120" y="11"/>
                    <a:pt x="119" y="8"/>
                    <a:pt x="118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" name="Google Shape;23;p2"/>
          <p:cNvGrpSpPr/>
          <p:nvPr/>
        </p:nvGrpSpPr>
        <p:grpSpPr>
          <a:xfrm>
            <a:off x="207300" y="118825"/>
            <a:ext cx="8741513" cy="4754375"/>
            <a:chOff x="207300" y="118825"/>
            <a:chExt cx="8741513" cy="4754375"/>
          </a:xfrm>
        </p:grpSpPr>
        <p:sp>
          <p:nvSpPr>
            <p:cNvPr id="24" name="Google Shape;24;p2"/>
            <p:cNvSpPr/>
            <p:nvPr/>
          </p:nvSpPr>
          <p:spPr>
            <a:xfrm>
              <a:off x="8680525" y="275975"/>
              <a:ext cx="268288" cy="263525"/>
            </a:xfrm>
            <a:custGeom>
              <a:avLst/>
              <a:gdLst/>
              <a:ahLst/>
              <a:cxnLst/>
              <a:rect l="l" t="t" r="r" b="b"/>
              <a:pathLst>
                <a:path w="84" h="82" extrusionOk="0">
                  <a:moveTo>
                    <a:pt x="64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9" y="82"/>
                    <a:pt x="0" y="72"/>
                    <a:pt x="0" y="6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5" y="0"/>
                    <a:pt x="84" y="9"/>
                    <a:pt x="84" y="20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2"/>
                    <a:pt x="75" y="82"/>
                    <a:pt x="6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268838" y="118825"/>
              <a:ext cx="161925" cy="157162"/>
            </a:xfrm>
            <a:custGeom>
              <a:avLst/>
              <a:gdLst/>
              <a:ahLst/>
              <a:cxnLst/>
              <a:rect l="l" t="t" r="r" b="b"/>
              <a:pathLst>
                <a:path w="51" h="49" extrusionOk="0">
                  <a:moveTo>
                    <a:pt x="37" y="49"/>
                  </a:moveTo>
                  <a:cubicBezTo>
                    <a:pt x="13" y="49"/>
                    <a:pt x="13" y="49"/>
                    <a:pt x="13" y="49"/>
                  </a:cubicBezTo>
                  <a:cubicBezTo>
                    <a:pt x="6" y="49"/>
                    <a:pt x="0" y="43"/>
                    <a:pt x="0" y="3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5" y="0"/>
                    <a:pt x="51" y="6"/>
                    <a:pt x="51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43"/>
                    <a:pt x="45" y="49"/>
                    <a:pt x="37" y="49"/>
                  </a:cubicBezTo>
                  <a:close/>
                  <a:moveTo>
                    <a:pt x="13" y="3"/>
                  </a:moveTo>
                  <a:cubicBezTo>
                    <a:pt x="8" y="3"/>
                    <a:pt x="3" y="7"/>
                    <a:pt x="3" y="1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41"/>
                    <a:pt x="8" y="46"/>
                    <a:pt x="13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3" y="46"/>
                    <a:pt x="48" y="41"/>
                    <a:pt x="48" y="3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7"/>
                    <a:pt x="43" y="3"/>
                    <a:pt x="37" y="3"/>
                  </a:cubicBezTo>
                  <a:lnTo>
                    <a:pt x="13" y="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07300" y="4609675"/>
              <a:ext cx="268288" cy="263525"/>
            </a:xfrm>
            <a:custGeom>
              <a:avLst/>
              <a:gdLst/>
              <a:ahLst/>
              <a:cxnLst/>
              <a:rect l="l" t="t" r="r" b="b"/>
              <a:pathLst>
                <a:path w="84" h="82" extrusionOk="0">
                  <a:moveTo>
                    <a:pt x="64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9" y="82"/>
                    <a:pt x="0" y="72"/>
                    <a:pt x="0" y="6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5" y="0"/>
                    <a:pt x="84" y="9"/>
                    <a:pt x="84" y="20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2"/>
                    <a:pt x="75" y="82"/>
                    <a:pt x="6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97238" y="4530000"/>
              <a:ext cx="161925" cy="157162"/>
            </a:xfrm>
            <a:custGeom>
              <a:avLst/>
              <a:gdLst/>
              <a:ahLst/>
              <a:cxnLst/>
              <a:rect l="l" t="t" r="r" b="b"/>
              <a:pathLst>
                <a:path w="51" h="49" extrusionOk="0">
                  <a:moveTo>
                    <a:pt x="37" y="49"/>
                  </a:moveTo>
                  <a:cubicBezTo>
                    <a:pt x="13" y="49"/>
                    <a:pt x="13" y="49"/>
                    <a:pt x="13" y="49"/>
                  </a:cubicBezTo>
                  <a:cubicBezTo>
                    <a:pt x="6" y="49"/>
                    <a:pt x="0" y="43"/>
                    <a:pt x="0" y="3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5" y="0"/>
                    <a:pt x="51" y="6"/>
                    <a:pt x="51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43"/>
                    <a:pt x="45" y="49"/>
                    <a:pt x="37" y="49"/>
                  </a:cubicBezTo>
                  <a:close/>
                  <a:moveTo>
                    <a:pt x="13" y="3"/>
                  </a:moveTo>
                  <a:cubicBezTo>
                    <a:pt x="8" y="3"/>
                    <a:pt x="3" y="7"/>
                    <a:pt x="3" y="1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41"/>
                    <a:pt x="8" y="46"/>
                    <a:pt x="13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3" y="46"/>
                    <a:pt x="48" y="41"/>
                    <a:pt x="48" y="3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7"/>
                    <a:pt x="43" y="3"/>
                    <a:pt x="37" y="3"/>
                  </a:cubicBezTo>
                  <a:lnTo>
                    <a:pt x="13" y="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" name="Google Shape;28;p2"/>
          <p:cNvSpPr txBox="1">
            <a:spLocks noGrp="1"/>
          </p:cNvSpPr>
          <p:nvPr>
            <p:ph type="ctrTitle"/>
          </p:nvPr>
        </p:nvSpPr>
        <p:spPr>
          <a:xfrm>
            <a:off x="713225" y="1321250"/>
            <a:ext cx="4528800" cy="198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subTitle" idx="1"/>
          </p:nvPr>
        </p:nvSpPr>
        <p:spPr>
          <a:xfrm>
            <a:off x="713225" y="3346463"/>
            <a:ext cx="45288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"/>
          <p:cNvSpPr>
            <a:spLocks noGrp="1"/>
          </p:cNvSpPr>
          <p:nvPr>
            <p:ph type="pic" idx="2"/>
          </p:nvPr>
        </p:nvSpPr>
        <p:spPr>
          <a:xfrm>
            <a:off x="5520775" y="533863"/>
            <a:ext cx="2910000" cy="4075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6"/>
          <p:cNvGrpSpPr/>
          <p:nvPr/>
        </p:nvGrpSpPr>
        <p:grpSpPr>
          <a:xfrm>
            <a:off x="-1521150" y="-144325"/>
            <a:ext cx="10809975" cy="5495312"/>
            <a:chOff x="-1521150" y="-144325"/>
            <a:chExt cx="10809975" cy="5495312"/>
          </a:xfrm>
        </p:grpSpPr>
        <p:sp>
          <p:nvSpPr>
            <p:cNvPr id="93" name="Google Shape;93;p6"/>
            <p:cNvSpPr/>
            <p:nvPr/>
          </p:nvSpPr>
          <p:spPr>
            <a:xfrm rot="10800000">
              <a:off x="7572738" y="-144325"/>
              <a:ext cx="1716087" cy="1162050"/>
            </a:xfrm>
            <a:custGeom>
              <a:avLst/>
              <a:gdLst/>
              <a:ahLst/>
              <a:cxnLst/>
              <a:rect l="l" t="t" r="r" b="b"/>
              <a:pathLst>
                <a:path w="536" h="363" extrusionOk="0">
                  <a:moveTo>
                    <a:pt x="466" y="241"/>
                  </a:moveTo>
                  <a:cubicBezTo>
                    <a:pt x="428" y="217"/>
                    <a:pt x="379" y="210"/>
                    <a:pt x="336" y="222"/>
                  </a:cubicBezTo>
                  <a:cubicBezTo>
                    <a:pt x="321" y="227"/>
                    <a:pt x="307" y="233"/>
                    <a:pt x="291" y="235"/>
                  </a:cubicBezTo>
                  <a:cubicBezTo>
                    <a:pt x="276" y="238"/>
                    <a:pt x="259" y="235"/>
                    <a:pt x="248" y="224"/>
                  </a:cubicBezTo>
                  <a:cubicBezTo>
                    <a:pt x="230" y="203"/>
                    <a:pt x="245" y="169"/>
                    <a:pt x="269" y="155"/>
                  </a:cubicBezTo>
                  <a:cubicBezTo>
                    <a:pt x="292" y="142"/>
                    <a:pt x="321" y="143"/>
                    <a:pt x="348" y="141"/>
                  </a:cubicBezTo>
                  <a:cubicBezTo>
                    <a:pt x="375" y="139"/>
                    <a:pt x="405" y="132"/>
                    <a:pt x="420" y="109"/>
                  </a:cubicBezTo>
                  <a:cubicBezTo>
                    <a:pt x="438" y="78"/>
                    <a:pt x="418" y="36"/>
                    <a:pt x="387" y="18"/>
                  </a:cubicBezTo>
                  <a:cubicBezTo>
                    <a:pt x="356" y="0"/>
                    <a:pt x="318" y="1"/>
                    <a:pt x="282" y="2"/>
                  </a:cubicBezTo>
                  <a:cubicBezTo>
                    <a:pt x="190" y="4"/>
                    <a:pt x="0" y="8"/>
                    <a:pt x="0" y="8"/>
                  </a:cubicBezTo>
                  <a:cubicBezTo>
                    <a:pt x="0" y="363"/>
                    <a:pt x="0" y="363"/>
                    <a:pt x="0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0" y="318"/>
                    <a:pt x="504" y="266"/>
                    <a:pt x="466" y="241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6"/>
            <p:cNvSpPr/>
            <p:nvPr/>
          </p:nvSpPr>
          <p:spPr>
            <a:xfrm rot="10800000" flipH="1">
              <a:off x="-1521150" y="3406300"/>
              <a:ext cx="2740026" cy="1944687"/>
            </a:xfrm>
            <a:custGeom>
              <a:avLst/>
              <a:gdLst/>
              <a:ahLst/>
              <a:cxnLst/>
              <a:rect l="l" t="t" r="r" b="b"/>
              <a:pathLst>
                <a:path w="856" h="607" extrusionOk="0">
                  <a:moveTo>
                    <a:pt x="8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07"/>
                    <a:pt x="0" y="607"/>
                    <a:pt x="0" y="607"/>
                  </a:cubicBezTo>
                  <a:cubicBezTo>
                    <a:pt x="0" y="607"/>
                    <a:pt x="349" y="503"/>
                    <a:pt x="523" y="452"/>
                  </a:cubicBezTo>
                  <a:cubicBezTo>
                    <a:pt x="571" y="437"/>
                    <a:pt x="623" y="421"/>
                    <a:pt x="654" y="382"/>
                  </a:cubicBezTo>
                  <a:cubicBezTo>
                    <a:pt x="686" y="343"/>
                    <a:pt x="685" y="274"/>
                    <a:pt x="639" y="252"/>
                  </a:cubicBezTo>
                  <a:cubicBezTo>
                    <a:pt x="602" y="234"/>
                    <a:pt x="544" y="250"/>
                    <a:pt x="525" y="213"/>
                  </a:cubicBezTo>
                  <a:cubicBezTo>
                    <a:pt x="515" y="192"/>
                    <a:pt x="526" y="166"/>
                    <a:pt x="544" y="152"/>
                  </a:cubicBezTo>
                  <a:cubicBezTo>
                    <a:pt x="563" y="139"/>
                    <a:pt x="587" y="136"/>
                    <a:pt x="610" y="136"/>
                  </a:cubicBezTo>
                  <a:cubicBezTo>
                    <a:pt x="648" y="136"/>
                    <a:pt x="687" y="143"/>
                    <a:pt x="725" y="142"/>
                  </a:cubicBezTo>
                  <a:cubicBezTo>
                    <a:pt x="763" y="142"/>
                    <a:pt x="804" y="131"/>
                    <a:pt x="829" y="102"/>
                  </a:cubicBezTo>
                  <a:cubicBezTo>
                    <a:pt x="854" y="73"/>
                    <a:pt x="856" y="23"/>
                    <a:pt x="825" y="0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" name="Google Shape;95;p6"/>
          <p:cNvGrpSpPr/>
          <p:nvPr/>
        </p:nvGrpSpPr>
        <p:grpSpPr>
          <a:xfrm>
            <a:off x="220000" y="101825"/>
            <a:ext cx="8586713" cy="4940600"/>
            <a:chOff x="220000" y="101825"/>
            <a:chExt cx="8586713" cy="4940600"/>
          </a:xfrm>
        </p:grpSpPr>
        <p:sp>
          <p:nvSpPr>
            <p:cNvPr id="96" name="Google Shape;96;p6"/>
            <p:cNvSpPr/>
            <p:nvPr/>
          </p:nvSpPr>
          <p:spPr>
            <a:xfrm>
              <a:off x="220000" y="181500"/>
              <a:ext cx="268288" cy="263525"/>
            </a:xfrm>
            <a:custGeom>
              <a:avLst/>
              <a:gdLst/>
              <a:ahLst/>
              <a:cxnLst/>
              <a:rect l="l" t="t" r="r" b="b"/>
              <a:pathLst>
                <a:path w="84" h="82" extrusionOk="0">
                  <a:moveTo>
                    <a:pt x="64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9" y="82"/>
                    <a:pt x="0" y="72"/>
                    <a:pt x="0" y="6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5" y="0"/>
                    <a:pt x="84" y="9"/>
                    <a:pt x="84" y="20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2"/>
                    <a:pt x="75" y="82"/>
                    <a:pt x="6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809938" y="101825"/>
              <a:ext cx="161925" cy="157162"/>
            </a:xfrm>
            <a:custGeom>
              <a:avLst/>
              <a:gdLst/>
              <a:ahLst/>
              <a:cxnLst/>
              <a:rect l="l" t="t" r="r" b="b"/>
              <a:pathLst>
                <a:path w="51" h="49" extrusionOk="0">
                  <a:moveTo>
                    <a:pt x="37" y="49"/>
                  </a:moveTo>
                  <a:cubicBezTo>
                    <a:pt x="13" y="49"/>
                    <a:pt x="13" y="49"/>
                    <a:pt x="13" y="49"/>
                  </a:cubicBezTo>
                  <a:cubicBezTo>
                    <a:pt x="6" y="49"/>
                    <a:pt x="0" y="43"/>
                    <a:pt x="0" y="3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5" y="0"/>
                    <a:pt x="51" y="6"/>
                    <a:pt x="51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43"/>
                    <a:pt x="45" y="49"/>
                    <a:pt x="37" y="49"/>
                  </a:cubicBezTo>
                  <a:close/>
                  <a:moveTo>
                    <a:pt x="13" y="3"/>
                  </a:moveTo>
                  <a:cubicBezTo>
                    <a:pt x="8" y="3"/>
                    <a:pt x="3" y="7"/>
                    <a:pt x="3" y="1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41"/>
                    <a:pt x="8" y="46"/>
                    <a:pt x="13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3" y="46"/>
                    <a:pt x="48" y="41"/>
                    <a:pt x="48" y="3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7"/>
                    <a:pt x="43" y="3"/>
                    <a:pt x="37" y="3"/>
                  </a:cubicBezTo>
                  <a:lnTo>
                    <a:pt x="13" y="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6"/>
            <p:cNvSpPr/>
            <p:nvPr/>
          </p:nvSpPr>
          <p:spPr>
            <a:xfrm rot="10800000">
              <a:off x="8538425" y="4699225"/>
              <a:ext cx="268288" cy="263525"/>
            </a:xfrm>
            <a:custGeom>
              <a:avLst/>
              <a:gdLst/>
              <a:ahLst/>
              <a:cxnLst/>
              <a:rect l="l" t="t" r="r" b="b"/>
              <a:pathLst>
                <a:path w="84" h="82" extrusionOk="0">
                  <a:moveTo>
                    <a:pt x="64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9" y="82"/>
                    <a:pt x="0" y="72"/>
                    <a:pt x="0" y="6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5" y="0"/>
                    <a:pt x="84" y="9"/>
                    <a:pt x="84" y="20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2"/>
                    <a:pt x="75" y="82"/>
                    <a:pt x="6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6"/>
            <p:cNvSpPr/>
            <p:nvPr/>
          </p:nvSpPr>
          <p:spPr>
            <a:xfrm rot="10800000">
              <a:off x="8054850" y="4885263"/>
              <a:ext cx="161925" cy="157162"/>
            </a:xfrm>
            <a:custGeom>
              <a:avLst/>
              <a:gdLst/>
              <a:ahLst/>
              <a:cxnLst/>
              <a:rect l="l" t="t" r="r" b="b"/>
              <a:pathLst>
                <a:path w="51" h="49" extrusionOk="0">
                  <a:moveTo>
                    <a:pt x="37" y="49"/>
                  </a:moveTo>
                  <a:cubicBezTo>
                    <a:pt x="13" y="49"/>
                    <a:pt x="13" y="49"/>
                    <a:pt x="13" y="49"/>
                  </a:cubicBezTo>
                  <a:cubicBezTo>
                    <a:pt x="6" y="49"/>
                    <a:pt x="0" y="43"/>
                    <a:pt x="0" y="3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5" y="0"/>
                    <a:pt x="51" y="6"/>
                    <a:pt x="51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43"/>
                    <a:pt x="45" y="49"/>
                    <a:pt x="37" y="49"/>
                  </a:cubicBezTo>
                  <a:close/>
                  <a:moveTo>
                    <a:pt x="13" y="3"/>
                  </a:moveTo>
                  <a:cubicBezTo>
                    <a:pt x="8" y="3"/>
                    <a:pt x="3" y="7"/>
                    <a:pt x="3" y="1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41"/>
                    <a:pt x="8" y="46"/>
                    <a:pt x="13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3" y="46"/>
                    <a:pt x="48" y="41"/>
                    <a:pt x="48" y="3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7"/>
                    <a:pt x="43" y="3"/>
                    <a:pt x="37" y="3"/>
                  </a:cubicBezTo>
                  <a:lnTo>
                    <a:pt x="13" y="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" name="Google Shape;100;p6"/>
          <p:cNvGrpSpPr/>
          <p:nvPr/>
        </p:nvGrpSpPr>
        <p:grpSpPr>
          <a:xfrm>
            <a:off x="-576725" y="101825"/>
            <a:ext cx="10104900" cy="5062550"/>
            <a:chOff x="-576725" y="101825"/>
            <a:chExt cx="10104900" cy="5062550"/>
          </a:xfrm>
        </p:grpSpPr>
        <p:grpSp>
          <p:nvGrpSpPr>
            <p:cNvPr id="101" name="Google Shape;101;p6"/>
            <p:cNvGrpSpPr/>
            <p:nvPr/>
          </p:nvGrpSpPr>
          <p:grpSpPr>
            <a:xfrm flipH="1">
              <a:off x="-576725" y="4619713"/>
              <a:ext cx="1685925" cy="544663"/>
              <a:chOff x="6632925" y="4065013"/>
              <a:chExt cx="1685925" cy="544663"/>
            </a:xfrm>
          </p:grpSpPr>
          <p:sp>
            <p:nvSpPr>
              <p:cNvPr id="102" name="Google Shape;102;p6"/>
              <p:cNvSpPr/>
              <p:nvPr/>
            </p:nvSpPr>
            <p:spPr>
              <a:xfrm>
                <a:off x="6632925" y="4065013"/>
                <a:ext cx="1292225" cy="338138"/>
              </a:xfrm>
              <a:custGeom>
                <a:avLst/>
                <a:gdLst/>
                <a:ahLst/>
                <a:cxnLst/>
                <a:rect l="l" t="t" r="r" b="b"/>
                <a:pathLst>
                  <a:path w="404" h="106" extrusionOk="0">
                    <a:moveTo>
                      <a:pt x="404" y="8"/>
                    </a:moveTo>
                    <a:cubicBezTo>
                      <a:pt x="404" y="98"/>
                      <a:pt x="404" y="98"/>
                      <a:pt x="404" y="98"/>
                    </a:cubicBezTo>
                    <a:cubicBezTo>
                      <a:pt x="404" y="102"/>
                      <a:pt x="400" y="106"/>
                      <a:pt x="396" y="106"/>
                    </a:cubicBezTo>
                    <a:cubicBezTo>
                      <a:pt x="8" y="106"/>
                      <a:pt x="8" y="106"/>
                      <a:pt x="8" y="106"/>
                    </a:cubicBezTo>
                    <a:cubicBezTo>
                      <a:pt x="3" y="106"/>
                      <a:pt x="0" y="102"/>
                      <a:pt x="0" y="9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396" y="0"/>
                      <a:pt x="396" y="0"/>
                      <a:pt x="396" y="0"/>
                    </a:cubicBezTo>
                    <a:cubicBezTo>
                      <a:pt x="400" y="0"/>
                      <a:pt x="404" y="4"/>
                      <a:pt x="404" y="8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6"/>
              <p:cNvSpPr/>
              <p:nvPr/>
            </p:nvSpPr>
            <p:spPr>
              <a:xfrm>
                <a:off x="6945663" y="4144388"/>
                <a:ext cx="661988" cy="182562"/>
              </a:xfrm>
              <a:custGeom>
                <a:avLst/>
                <a:gdLst/>
                <a:ahLst/>
                <a:cxnLst/>
                <a:rect l="l" t="t" r="r" b="b"/>
                <a:pathLst>
                  <a:path w="207" h="57" extrusionOk="0">
                    <a:moveTo>
                      <a:pt x="0" y="49"/>
                    </a:moveTo>
                    <a:cubicBezTo>
                      <a:pt x="0" y="51"/>
                      <a:pt x="1" y="53"/>
                      <a:pt x="2" y="54"/>
                    </a:cubicBezTo>
                    <a:cubicBezTo>
                      <a:pt x="4" y="56"/>
                      <a:pt x="5" y="57"/>
                      <a:pt x="7" y="57"/>
                    </a:cubicBezTo>
                    <a:cubicBezTo>
                      <a:pt x="39" y="57"/>
                      <a:pt x="168" y="57"/>
                      <a:pt x="200" y="57"/>
                    </a:cubicBezTo>
                    <a:cubicBezTo>
                      <a:pt x="202" y="57"/>
                      <a:pt x="204" y="56"/>
                      <a:pt x="205" y="54"/>
                    </a:cubicBezTo>
                    <a:cubicBezTo>
                      <a:pt x="207" y="53"/>
                      <a:pt x="207" y="51"/>
                      <a:pt x="207" y="49"/>
                    </a:cubicBezTo>
                    <a:cubicBezTo>
                      <a:pt x="207" y="38"/>
                      <a:pt x="207" y="18"/>
                      <a:pt x="207" y="7"/>
                    </a:cubicBezTo>
                    <a:cubicBezTo>
                      <a:pt x="207" y="5"/>
                      <a:pt x="207" y="3"/>
                      <a:pt x="205" y="2"/>
                    </a:cubicBezTo>
                    <a:cubicBezTo>
                      <a:pt x="204" y="0"/>
                      <a:pt x="202" y="0"/>
                      <a:pt x="200" y="0"/>
                    </a:cubicBezTo>
                    <a:cubicBezTo>
                      <a:pt x="168" y="0"/>
                      <a:pt x="39" y="0"/>
                      <a:pt x="7" y="0"/>
                    </a:cubicBezTo>
                    <a:cubicBezTo>
                      <a:pt x="5" y="0"/>
                      <a:pt x="4" y="0"/>
                      <a:pt x="2" y="2"/>
                    </a:cubicBezTo>
                    <a:cubicBezTo>
                      <a:pt x="1" y="3"/>
                      <a:pt x="0" y="5"/>
                      <a:pt x="0" y="7"/>
                    </a:cubicBezTo>
                    <a:cubicBezTo>
                      <a:pt x="0" y="18"/>
                      <a:pt x="0" y="38"/>
                      <a:pt x="0" y="4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6"/>
              <p:cNvSpPr/>
              <p:nvPr/>
            </p:nvSpPr>
            <p:spPr>
              <a:xfrm>
                <a:off x="6753575" y="4065013"/>
                <a:ext cx="12600" cy="3351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6"/>
              <p:cNvSpPr/>
              <p:nvPr/>
            </p:nvSpPr>
            <p:spPr>
              <a:xfrm>
                <a:off x="6825013" y="4399975"/>
                <a:ext cx="1493837" cy="209550"/>
              </a:xfrm>
              <a:custGeom>
                <a:avLst/>
                <a:gdLst/>
                <a:ahLst/>
                <a:cxnLst/>
                <a:rect l="l" t="t" r="r" b="b"/>
                <a:pathLst>
                  <a:path w="467" h="65" extrusionOk="0">
                    <a:moveTo>
                      <a:pt x="467" y="6"/>
                    </a:moveTo>
                    <a:cubicBezTo>
                      <a:pt x="467" y="59"/>
                      <a:pt x="467" y="59"/>
                      <a:pt x="467" y="59"/>
                    </a:cubicBezTo>
                    <a:cubicBezTo>
                      <a:pt x="467" y="62"/>
                      <a:pt x="464" y="65"/>
                      <a:pt x="460" y="65"/>
                    </a:cubicBezTo>
                    <a:cubicBezTo>
                      <a:pt x="6" y="65"/>
                      <a:pt x="6" y="65"/>
                      <a:pt x="6" y="65"/>
                    </a:cubicBezTo>
                    <a:cubicBezTo>
                      <a:pt x="3" y="65"/>
                      <a:pt x="0" y="62"/>
                      <a:pt x="0" y="5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460" y="0"/>
                      <a:pt x="460" y="0"/>
                      <a:pt x="460" y="0"/>
                    </a:cubicBezTo>
                    <a:cubicBezTo>
                      <a:pt x="464" y="0"/>
                      <a:pt x="467" y="2"/>
                      <a:pt x="467" y="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6"/>
              <p:cNvSpPr/>
              <p:nvPr/>
            </p:nvSpPr>
            <p:spPr>
              <a:xfrm>
                <a:off x="7045675" y="4399975"/>
                <a:ext cx="12600" cy="209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6"/>
              <p:cNvSpPr/>
              <p:nvPr/>
            </p:nvSpPr>
            <p:spPr>
              <a:xfrm>
                <a:off x="7244113" y="4436488"/>
                <a:ext cx="652462" cy="136525"/>
              </a:xfrm>
              <a:custGeom>
                <a:avLst/>
                <a:gdLst/>
                <a:ahLst/>
                <a:cxnLst/>
                <a:rect l="l" t="t" r="r" b="b"/>
                <a:pathLst>
                  <a:path w="204" h="43" extrusionOk="0">
                    <a:moveTo>
                      <a:pt x="204" y="8"/>
                    </a:moveTo>
                    <a:cubicBezTo>
                      <a:pt x="204" y="34"/>
                      <a:pt x="204" y="34"/>
                      <a:pt x="204" y="34"/>
                    </a:cubicBezTo>
                    <a:cubicBezTo>
                      <a:pt x="204" y="39"/>
                      <a:pt x="201" y="43"/>
                      <a:pt x="196" y="43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4" y="43"/>
                      <a:pt x="0" y="39"/>
                      <a:pt x="0" y="3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201" y="0"/>
                      <a:pt x="204" y="4"/>
                      <a:pt x="204" y="8"/>
                    </a:cubicBezTo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8" name="Google Shape;108;p6"/>
            <p:cNvGrpSpPr/>
            <p:nvPr/>
          </p:nvGrpSpPr>
          <p:grpSpPr>
            <a:xfrm>
              <a:off x="8270875" y="101825"/>
              <a:ext cx="1257300" cy="1171575"/>
              <a:chOff x="7927975" y="614363"/>
              <a:chExt cx="1257300" cy="1171575"/>
            </a:xfrm>
          </p:grpSpPr>
          <p:sp>
            <p:nvSpPr>
              <p:cNvPr id="109" name="Google Shape;109;p6"/>
              <p:cNvSpPr/>
              <p:nvPr/>
            </p:nvSpPr>
            <p:spPr>
              <a:xfrm>
                <a:off x="7927975" y="614363"/>
                <a:ext cx="1257300" cy="1171575"/>
              </a:xfrm>
              <a:custGeom>
                <a:avLst/>
                <a:gdLst/>
                <a:ahLst/>
                <a:cxnLst/>
                <a:rect l="l" t="t" r="r" b="b"/>
                <a:pathLst>
                  <a:path w="393" h="366" extrusionOk="0">
                    <a:moveTo>
                      <a:pt x="388" y="169"/>
                    </a:moveTo>
                    <a:cubicBezTo>
                      <a:pt x="274" y="366"/>
                      <a:pt x="274" y="366"/>
                      <a:pt x="274" y="366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114" y="11"/>
                      <a:pt x="114" y="11"/>
                      <a:pt x="114" y="11"/>
                    </a:cubicBezTo>
                    <a:cubicBezTo>
                      <a:pt x="119" y="3"/>
                      <a:pt x="130" y="0"/>
                      <a:pt x="138" y="5"/>
                    </a:cubicBezTo>
                    <a:cubicBezTo>
                      <a:pt x="381" y="145"/>
                      <a:pt x="381" y="145"/>
                      <a:pt x="381" y="145"/>
                    </a:cubicBezTo>
                    <a:cubicBezTo>
                      <a:pt x="390" y="150"/>
                      <a:pt x="393" y="161"/>
                      <a:pt x="388" y="169"/>
                    </a:cubicBezTo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6"/>
              <p:cNvSpPr/>
              <p:nvPr/>
            </p:nvSpPr>
            <p:spPr>
              <a:xfrm>
                <a:off x="8229600" y="614362"/>
                <a:ext cx="955675" cy="65722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05" extrusionOk="0">
                    <a:moveTo>
                      <a:pt x="294" y="169"/>
                    </a:moveTo>
                    <a:cubicBezTo>
                      <a:pt x="273" y="205"/>
                      <a:pt x="273" y="205"/>
                      <a:pt x="273" y="205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5" y="3"/>
                      <a:pt x="36" y="0"/>
                      <a:pt x="44" y="5"/>
                    </a:cubicBezTo>
                    <a:cubicBezTo>
                      <a:pt x="287" y="145"/>
                      <a:pt x="287" y="145"/>
                      <a:pt x="287" y="145"/>
                    </a:cubicBezTo>
                    <a:cubicBezTo>
                      <a:pt x="296" y="150"/>
                      <a:pt x="299" y="161"/>
                      <a:pt x="294" y="16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6"/>
              <p:cNvSpPr/>
              <p:nvPr/>
            </p:nvSpPr>
            <p:spPr>
              <a:xfrm>
                <a:off x="8847138" y="915988"/>
                <a:ext cx="179387" cy="153987"/>
              </a:xfrm>
              <a:custGeom>
                <a:avLst/>
                <a:gdLst/>
                <a:ahLst/>
                <a:cxnLst/>
                <a:rect l="l" t="t" r="r" b="b"/>
                <a:pathLst>
                  <a:path w="56" h="48" extrusionOk="0">
                    <a:moveTo>
                      <a:pt x="8" y="48"/>
                    </a:moveTo>
                    <a:cubicBezTo>
                      <a:pt x="1" y="40"/>
                      <a:pt x="0" y="27"/>
                      <a:pt x="6" y="18"/>
                    </a:cubicBezTo>
                    <a:cubicBezTo>
                      <a:pt x="13" y="5"/>
                      <a:pt x="30" y="0"/>
                      <a:pt x="43" y="8"/>
                    </a:cubicBezTo>
                    <a:cubicBezTo>
                      <a:pt x="50" y="12"/>
                      <a:pt x="55" y="19"/>
                      <a:pt x="56" y="28"/>
                    </a:cubicBezTo>
                    <a:cubicBezTo>
                      <a:pt x="53" y="28"/>
                      <a:pt x="53" y="28"/>
                      <a:pt x="53" y="28"/>
                    </a:cubicBezTo>
                    <a:cubicBezTo>
                      <a:pt x="52" y="21"/>
                      <a:pt x="48" y="14"/>
                      <a:pt x="41" y="11"/>
                    </a:cubicBezTo>
                    <a:cubicBezTo>
                      <a:pt x="30" y="4"/>
                      <a:pt x="15" y="8"/>
                      <a:pt x="8" y="19"/>
                    </a:cubicBezTo>
                    <a:cubicBezTo>
                      <a:pt x="3" y="28"/>
                      <a:pt x="4" y="39"/>
                      <a:pt x="11" y="46"/>
                    </a:cubicBezTo>
                    <a:lnTo>
                      <a:pt x="8" y="4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6"/>
              <p:cNvSpPr/>
              <p:nvPr/>
            </p:nvSpPr>
            <p:spPr>
              <a:xfrm>
                <a:off x="8504238" y="727075"/>
                <a:ext cx="179387" cy="144462"/>
              </a:xfrm>
              <a:custGeom>
                <a:avLst/>
                <a:gdLst/>
                <a:ahLst/>
                <a:cxnLst/>
                <a:rect l="l" t="t" r="r" b="b"/>
                <a:pathLst>
                  <a:path w="56" h="45" extrusionOk="0">
                    <a:moveTo>
                      <a:pt x="8" y="45"/>
                    </a:moveTo>
                    <a:cubicBezTo>
                      <a:pt x="1" y="36"/>
                      <a:pt x="0" y="24"/>
                      <a:pt x="6" y="14"/>
                    </a:cubicBezTo>
                    <a:cubicBezTo>
                      <a:pt x="9" y="8"/>
                      <a:pt x="15" y="4"/>
                      <a:pt x="22" y="2"/>
                    </a:cubicBezTo>
                    <a:cubicBezTo>
                      <a:pt x="29" y="0"/>
                      <a:pt x="36" y="1"/>
                      <a:pt x="42" y="4"/>
                    </a:cubicBezTo>
                    <a:cubicBezTo>
                      <a:pt x="50" y="9"/>
                      <a:pt x="55" y="16"/>
                      <a:pt x="56" y="24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2" y="17"/>
                      <a:pt x="48" y="11"/>
                      <a:pt x="41" y="7"/>
                    </a:cubicBezTo>
                    <a:cubicBezTo>
                      <a:pt x="35" y="4"/>
                      <a:pt x="29" y="3"/>
                      <a:pt x="23" y="5"/>
                    </a:cubicBezTo>
                    <a:cubicBezTo>
                      <a:pt x="17" y="6"/>
                      <a:pt x="11" y="10"/>
                      <a:pt x="8" y="16"/>
                    </a:cubicBezTo>
                    <a:cubicBezTo>
                      <a:pt x="3" y="24"/>
                      <a:pt x="4" y="35"/>
                      <a:pt x="10" y="43"/>
                    </a:cubicBezTo>
                    <a:lnTo>
                      <a:pt x="8" y="4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3" name="Google Shape;113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text">
  <p:cSld name="ONE_COLUM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7"/>
          <p:cNvGrpSpPr/>
          <p:nvPr/>
        </p:nvGrpSpPr>
        <p:grpSpPr>
          <a:xfrm>
            <a:off x="-1495750" y="-144325"/>
            <a:ext cx="10784575" cy="1944687"/>
            <a:chOff x="-1495750" y="-144325"/>
            <a:chExt cx="10784575" cy="1944687"/>
          </a:xfrm>
        </p:grpSpPr>
        <p:sp>
          <p:nvSpPr>
            <p:cNvPr id="116" name="Google Shape;116;p7"/>
            <p:cNvSpPr/>
            <p:nvPr/>
          </p:nvSpPr>
          <p:spPr>
            <a:xfrm>
              <a:off x="-1495750" y="-144325"/>
              <a:ext cx="2740026" cy="1944687"/>
            </a:xfrm>
            <a:custGeom>
              <a:avLst/>
              <a:gdLst/>
              <a:ahLst/>
              <a:cxnLst/>
              <a:rect l="l" t="t" r="r" b="b"/>
              <a:pathLst>
                <a:path w="856" h="607" extrusionOk="0">
                  <a:moveTo>
                    <a:pt x="8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07"/>
                    <a:pt x="0" y="607"/>
                    <a:pt x="0" y="607"/>
                  </a:cubicBezTo>
                  <a:cubicBezTo>
                    <a:pt x="0" y="607"/>
                    <a:pt x="349" y="503"/>
                    <a:pt x="523" y="452"/>
                  </a:cubicBezTo>
                  <a:cubicBezTo>
                    <a:pt x="571" y="437"/>
                    <a:pt x="623" y="421"/>
                    <a:pt x="654" y="382"/>
                  </a:cubicBezTo>
                  <a:cubicBezTo>
                    <a:pt x="686" y="343"/>
                    <a:pt x="685" y="274"/>
                    <a:pt x="639" y="252"/>
                  </a:cubicBezTo>
                  <a:cubicBezTo>
                    <a:pt x="602" y="234"/>
                    <a:pt x="544" y="250"/>
                    <a:pt x="525" y="213"/>
                  </a:cubicBezTo>
                  <a:cubicBezTo>
                    <a:pt x="515" y="192"/>
                    <a:pt x="526" y="166"/>
                    <a:pt x="544" y="152"/>
                  </a:cubicBezTo>
                  <a:cubicBezTo>
                    <a:pt x="563" y="139"/>
                    <a:pt x="587" y="136"/>
                    <a:pt x="610" y="136"/>
                  </a:cubicBezTo>
                  <a:cubicBezTo>
                    <a:pt x="648" y="136"/>
                    <a:pt x="687" y="143"/>
                    <a:pt x="725" y="142"/>
                  </a:cubicBezTo>
                  <a:cubicBezTo>
                    <a:pt x="763" y="142"/>
                    <a:pt x="804" y="131"/>
                    <a:pt x="829" y="102"/>
                  </a:cubicBezTo>
                  <a:cubicBezTo>
                    <a:pt x="854" y="73"/>
                    <a:pt x="856" y="23"/>
                    <a:pt x="825" y="0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7"/>
            <p:cNvSpPr/>
            <p:nvPr/>
          </p:nvSpPr>
          <p:spPr>
            <a:xfrm rot="10800000">
              <a:off x="7572738" y="-144325"/>
              <a:ext cx="1716087" cy="1162050"/>
            </a:xfrm>
            <a:custGeom>
              <a:avLst/>
              <a:gdLst/>
              <a:ahLst/>
              <a:cxnLst/>
              <a:rect l="l" t="t" r="r" b="b"/>
              <a:pathLst>
                <a:path w="536" h="363" extrusionOk="0">
                  <a:moveTo>
                    <a:pt x="466" y="241"/>
                  </a:moveTo>
                  <a:cubicBezTo>
                    <a:pt x="428" y="217"/>
                    <a:pt x="379" y="210"/>
                    <a:pt x="336" y="222"/>
                  </a:cubicBezTo>
                  <a:cubicBezTo>
                    <a:pt x="321" y="227"/>
                    <a:pt x="307" y="233"/>
                    <a:pt x="291" y="235"/>
                  </a:cubicBezTo>
                  <a:cubicBezTo>
                    <a:pt x="276" y="238"/>
                    <a:pt x="259" y="235"/>
                    <a:pt x="248" y="224"/>
                  </a:cubicBezTo>
                  <a:cubicBezTo>
                    <a:pt x="230" y="203"/>
                    <a:pt x="245" y="169"/>
                    <a:pt x="269" y="155"/>
                  </a:cubicBezTo>
                  <a:cubicBezTo>
                    <a:pt x="292" y="142"/>
                    <a:pt x="321" y="143"/>
                    <a:pt x="348" y="141"/>
                  </a:cubicBezTo>
                  <a:cubicBezTo>
                    <a:pt x="375" y="139"/>
                    <a:pt x="405" y="132"/>
                    <a:pt x="420" y="109"/>
                  </a:cubicBezTo>
                  <a:cubicBezTo>
                    <a:pt x="438" y="78"/>
                    <a:pt x="418" y="36"/>
                    <a:pt x="387" y="18"/>
                  </a:cubicBezTo>
                  <a:cubicBezTo>
                    <a:pt x="356" y="0"/>
                    <a:pt x="318" y="1"/>
                    <a:pt x="282" y="2"/>
                  </a:cubicBezTo>
                  <a:cubicBezTo>
                    <a:pt x="190" y="4"/>
                    <a:pt x="0" y="8"/>
                    <a:pt x="0" y="8"/>
                  </a:cubicBezTo>
                  <a:cubicBezTo>
                    <a:pt x="0" y="363"/>
                    <a:pt x="0" y="363"/>
                    <a:pt x="0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0" y="318"/>
                    <a:pt x="504" y="266"/>
                    <a:pt x="466" y="241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" name="Google Shape;118;p7"/>
          <p:cNvGrpSpPr/>
          <p:nvPr/>
        </p:nvGrpSpPr>
        <p:grpSpPr>
          <a:xfrm flipH="1">
            <a:off x="8417224" y="55574"/>
            <a:ext cx="1288800" cy="1097600"/>
            <a:chOff x="105299" y="86749"/>
            <a:chExt cx="1288800" cy="1097600"/>
          </a:xfrm>
        </p:grpSpPr>
        <p:sp>
          <p:nvSpPr>
            <p:cNvPr id="119" name="Google Shape;119;p7"/>
            <p:cNvSpPr/>
            <p:nvPr/>
          </p:nvSpPr>
          <p:spPr>
            <a:xfrm>
              <a:off x="105299" y="86749"/>
              <a:ext cx="1207064" cy="1097600"/>
            </a:xfrm>
            <a:custGeom>
              <a:avLst/>
              <a:gdLst/>
              <a:ahLst/>
              <a:cxnLst/>
              <a:rect l="l" t="t" r="r" b="b"/>
              <a:pathLst>
                <a:path w="410" h="373" extrusionOk="0">
                  <a:moveTo>
                    <a:pt x="0" y="84"/>
                  </a:moveTo>
                  <a:cubicBezTo>
                    <a:pt x="19" y="79"/>
                    <a:pt x="39" y="90"/>
                    <a:pt x="44" y="109"/>
                  </a:cubicBezTo>
                  <a:cubicBezTo>
                    <a:pt x="107" y="344"/>
                    <a:pt x="107" y="344"/>
                    <a:pt x="107" y="344"/>
                  </a:cubicBezTo>
                  <a:cubicBezTo>
                    <a:pt x="112" y="362"/>
                    <a:pt x="131" y="373"/>
                    <a:pt x="149" y="368"/>
                  </a:cubicBezTo>
                  <a:cubicBezTo>
                    <a:pt x="410" y="299"/>
                    <a:pt x="410" y="299"/>
                    <a:pt x="410" y="299"/>
                  </a:cubicBezTo>
                  <a:cubicBezTo>
                    <a:pt x="338" y="30"/>
                    <a:pt x="338" y="30"/>
                    <a:pt x="338" y="30"/>
                  </a:cubicBezTo>
                  <a:cubicBezTo>
                    <a:pt x="333" y="11"/>
                    <a:pt x="313" y="0"/>
                    <a:pt x="294" y="5"/>
                  </a:cubicBezTo>
                  <a:lnTo>
                    <a:pt x="0" y="8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538791" y="845728"/>
              <a:ext cx="855308" cy="326945"/>
            </a:xfrm>
            <a:custGeom>
              <a:avLst/>
              <a:gdLst/>
              <a:ahLst/>
              <a:cxnLst/>
              <a:rect l="l" t="t" r="r" b="b"/>
              <a:pathLst>
                <a:path w="291" h="111" extrusionOk="0">
                  <a:moveTo>
                    <a:pt x="263" y="41"/>
                  </a:moveTo>
                  <a:cubicBezTo>
                    <a:pt x="280" y="36"/>
                    <a:pt x="291" y="18"/>
                    <a:pt x="286" y="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8" y="88"/>
                    <a:pt x="18" y="106"/>
                    <a:pt x="0" y="111"/>
                  </a:cubicBezTo>
                  <a:lnTo>
                    <a:pt x="263" y="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388455" y="356770"/>
              <a:ext cx="188284" cy="185366"/>
            </a:xfrm>
            <a:custGeom>
              <a:avLst/>
              <a:gdLst/>
              <a:ahLst/>
              <a:cxnLst/>
              <a:rect l="l" t="t" r="r" b="b"/>
              <a:pathLst>
                <a:path w="64" h="63" extrusionOk="0">
                  <a:moveTo>
                    <a:pt x="24" y="4"/>
                  </a:moveTo>
                  <a:cubicBezTo>
                    <a:pt x="40" y="0"/>
                    <a:pt x="55" y="9"/>
                    <a:pt x="59" y="24"/>
                  </a:cubicBezTo>
                  <a:cubicBezTo>
                    <a:pt x="64" y="39"/>
                    <a:pt x="54" y="55"/>
                    <a:pt x="39" y="59"/>
                  </a:cubicBezTo>
                  <a:cubicBezTo>
                    <a:pt x="24" y="63"/>
                    <a:pt x="8" y="54"/>
                    <a:pt x="4" y="39"/>
                  </a:cubicBezTo>
                  <a:cubicBezTo>
                    <a:pt x="0" y="24"/>
                    <a:pt x="9" y="8"/>
                    <a:pt x="24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441000" y="565490"/>
              <a:ext cx="220395" cy="71519"/>
            </a:xfrm>
            <a:custGeom>
              <a:avLst/>
              <a:gdLst/>
              <a:ahLst/>
              <a:cxnLst/>
              <a:rect l="l" t="t" r="r" b="b"/>
              <a:pathLst>
                <a:path w="151" h="49" extrusionOk="0">
                  <a:moveTo>
                    <a:pt x="2" y="49"/>
                  </a:moveTo>
                  <a:lnTo>
                    <a:pt x="0" y="41"/>
                  </a:lnTo>
                  <a:lnTo>
                    <a:pt x="149" y="0"/>
                  </a:lnTo>
                  <a:lnTo>
                    <a:pt x="151" y="9"/>
                  </a:lnTo>
                  <a:lnTo>
                    <a:pt x="2" y="4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452676" y="616575"/>
              <a:ext cx="223314" cy="70060"/>
            </a:xfrm>
            <a:custGeom>
              <a:avLst/>
              <a:gdLst/>
              <a:ahLst/>
              <a:cxnLst/>
              <a:rect l="l" t="t" r="r" b="b"/>
              <a:pathLst>
                <a:path w="153" h="48" extrusionOk="0">
                  <a:moveTo>
                    <a:pt x="4" y="48"/>
                  </a:moveTo>
                  <a:lnTo>
                    <a:pt x="0" y="40"/>
                  </a:lnTo>
                  <a:lnTo>
                    <a:pt x="151" y="0"/>
                  </a:lnTo>
                  <a:lnTo>
                    <a:pt x="153" y="8"/>
                  </a:lnTo>
                  <a:lnTo>
                    <a:pt x="4" y="4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467272" y="669119"/>
              <a:ext cx="223314" cy="67140"/>
            </a:xfrm>
            <a:custGeom>
              <a:avLst/>
              <a:gdLst/>
              <a:ahLst/>
              <a:cxnLst/>
              <a:rect l="l" t="t" r="r" b="b"/>
              <a:pathLst>
                <a:path w="153" h="46" extrusionOk="0">
                  <a:moveTo>
                    <a:pt x="2" y="46"/>
                  </a:moveTo>
                  <a:lnTo>
                    <a:pt x="0" y="40"/>
                  </a:lnTo>
                  <a:lnTo>
                    <a:pt x="151" y="0"/>
                  </a:lnTo>
                  <a:lnTo>
                    <a:pt x="153" y="6"/>
                  </a:lnTo>
                  <a:lnTo>
                    <a:pt x="2" y="4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481868" y="718745"/>
              <a:ext cx="221855" cy="71519"/>
            </a:xfrm>
            <a:custGeom>
              <a:avLst/>
              <a:gdLst/>
              <a:ahLst/>
              <a:cxnLst/>
              <a:rect l="l" t="t" r="r" b="b"/>
              <a:pathLst>
                <a:path w="152" h="49" extrusionOk="0">
                  <a:moveTo>
                    <a:pt x="2" y="49"/>
                  </a:moveTo>
                  <a:lnTo>
                    <a:pt x="0" y="41"/>
                  </a:lnTo>
                  <a:lnTo>
                    <a:pt x="150" y="0"/>
                  </a:lnTo>
                  <a:lnTo>
                    <a:pt x="152" y="8"/>
                  </a:lnTo>
                  <a:lnTo>
                    <a:pt x="2" y="4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493544" y="769830"/>
              <a:ext cx="224774" cy="70060"/>
            </a:xfrm>
            <a:custGeom>
              <a:avLst/>
              <a:gdLst/>
              <a:ahLst/>
              <a:cxnLst/>
              <a:rect l="l" t="t" r="r" b="b"/>
              <a:pathLst>
                <a:path w="154" h="48" extrusionOk="0">
                  <a:moveTo>
                    <a:pt x="2" y="48"/>
                  </a:moveTo>
                  <a:lnTo>
                    <a:pt x="0" y="40"/>
                  </a:lnTo>
                  <a:lnTo>
                    <a:pt x="152" y="0"/>
                  </a:lnTo>
                  <a:lnTo>
                    <a:pt x="154" y="8"/>
                  </a:lnTo>
                  <a:lnTo>
                    <a:pt x="2" y="4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727076" y="463319"/>
              <a:ext cx="394084" cy="291915"/>
            </a:xfrm>
            <a:custGeom>
              <a:avLst/>
              <a:gdLst/>
              <a:ahLst/>
              <a:cxnLst/>
              <a:rect l="l" t="t" r="r" b="b"/>
              <a:pathLst>
                <a:path w="134" h="99" extrusionOk="0">
                  <a:moveTo>
                    <a:pt x="28" y="99"/>
                  </a:moveTo>
                  <a:cubicBezTo>
                    <a:pt x="25" y="99"/>
                    <a:pt x="22" y="99"/>
                    <a:pt x="20" y="97"/>
                  </a:cubicBezTo>
                  <a:cubicBezTo>
                    <a:pt x="16" y="95"/>
                    <a:pt x="13" y="91"/>
                    <a:pt x="12" y="87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2"/>
                    <a:pt x="0" y="37"/>
                    <a:pt x="3" y="33"/>
                  </a:cubicBezTo>
                  <a:cubicBezTo>
                    <a:pt x="5" y="29"/>
                    <a:pt x="9" y="26"/>
                    <a:pt x="13" y="25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106" y="0"/>
                    <a:pt x="110" y="1"/>
                    <a:pt x="114" y="3"/>
                  </a:cubicBezTo>
                  <a:cubicBezTo>
                    <a:pt x="118" y="5"/>
                    <a:pt x="121" y="9"/>
                    <a:pt x="122" y="13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33" y="54"/>
                    <a:pt x="133" y="54"/>
                    <a:pt x="133" y="54"/>
                  </a:cubicBezTo>
                  <a:cubicBezTo>
                    <a:pt x="134" y="59"/>
                    <a:pt x="134" y="63"/>
                    <a:pt x="132" y="67"/>
                  </a:cubicBezTo>
                  <a:cubicBezTo>
                    <a:pt x="129" y="71"/>
                    <a:pt x="126" y="74"/>
                    <a:pt x="121" y="75"/>
                  </a:cubicBezTo>
                  <a:cubicBezTo>
                    <a:pt x="32" y="99"/>
                    <a:pt x="32" y="99"/>
                    <a:pt x="32" y="99"/>
                  </a:cubicBezTo>
                  <a:cubicBezTo>
                    <a:pt x="31" y="99"/>
                    <a:pt x="30" y="99"/>
                    <a:pt x="28" y="99"/>
                  </a:cubicBezTo>
                  <a:close/>
                  <a:moveTo>
                    <a:pt x="106" y="5"/>
                  </a:moveTo>
                  <a:cubicBezTo>
                    <a:pt x="105" y="5"/>
                    <a:pt x="104" y="5"/>
                    <a:pt x="103" y="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1" y="30"/>
                    <a:pt x="8" y="32"/>
                    <a:pt x="6" y="35"/>
                  </a:cubicBezTo>
                  <a:cubicBezTo>
                    <a:pt x="4" y="38"/>
                    <a:pt x="4" y="42"/>
                    <a:pt x="5" y="4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7" y="89"/>
                    <a:pt x="19" y="92"/>
                    <a:pt x="22" y="94"/>
                  </a:cubicBezTo>
                  <a:cubicBezTo>
                    <a:pt x="25" y="95"/>
                    <a:pt x="28" y="96"/>
                    <a:pt x="31" y="95"/>
                  </a:cubicBezTo>
                  <a:cubicBezTo>
                    <a:pt x="120" y="71"/>
                    <a:pt x="120" y="71"/>
                    <a:pt x="120" y="71"/>
                  </a:cubicBezTo>
                  <a:cubicBezTo>
                    <a:pt x="124" y="70"/>
                    <a:pt x="126" y="68"/>
                    <a:pt x="128" y="65"/>
                  </a:cubicBezTo>
                  <a:cubicBezTo>
                    <a:pt x="130" y="62"/>
                    <a:pt x="130" y="59"/>
                    <a:pt x="129" y="55"/>
                  </a:cubicBezTo>
                  <a:cubicBezTo>
                    <a:pt x="118" y="14"/>
                    <a:pt x="118" y="14"/>
                    <a:pt x="118" y="14"/>
                  </a:cubicBezTo>
                  <a:cubicBezTo>
                    <a:pt x="117" y="11"/>
                    <a:pt x="115" y="8"/>
                    <a:pt x="112" y="7"/>
                  </a:cubicBezTo>
                  <a:cubicBezTo>
                    <a:pt x="110" y="6"/>
                    <a:pt x="108" y="5"/>
                    <a:pt x="106" y="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661395" y="225409"/>
              <a:ext cx="356135" cy="145958"/>
            </a:xfrm>
            <a:custGeom>
              <a:avLst/>
              <a:gdLst/>
              <a:ahLst/>
              <a:cxnLst/>
              <a:rect l="l" t="t" r="r" b="b"/>
              <a:pathLst>
                <a:path w="121" h="50" extrusionOk="0">
                  <a:moveTo>
                    <a:pt x="118" y="4"/>
                  </a:moveTo>
                  <a:cubicBezTo>
                    <a:pt x="118" y="3"/>
                    <a:pt x="117" y="2"/>
                    <a:pt x="115" y="1"/>
                  </a:cubicBezTo>
                  <a:cubicBezTo>
                    <a:pt x="114" y="0"/>
                    <a:pt x="113" y="0"/>
                    <a:pt x="111" y="0"/>
                  </a:cubicBezTo>
                  <a:cubicBezTo>
                    <a:pt x="91" y="6"/>
                    <a:pt x="24" y="24"/>
                    <a:pt x="5" y="29"/>
                  </a:cubicBezTo>
                  <a:cubicBezTo>
                    <a:pt x="3" y="29"/>
                    <a:pt x="2" y="30"/>
                    <a:pt x="1" y="32"/>
                  </a:cubicBezTo>
                  <a:cubicBezTo>
                    <a:pt x="0" y="33"/>
                    <a:pt x="0" y="35"/>
                    <a:pt x="1" y="36"/>
                  </a:cubicBezTo>
                  <a:cubicBezTo>
                    <a:pt x="1" y="39"/>
                    <a:pt x="2" y="43"/>
                    <a:pt x="3" y="46"/>
                  </a:cubicBezTo>
                  <a:cubicBezTo>
                    <a:pt x="4" y="47"/>
                    <a:pt x="5" y="49"/>
                    <a:pt x="6" y="49"/>
                  </a:cubicBezTo>
                  <a:cubicBezTo>
                    <a:pt x="7" y="50"/>
                    <a:pt x="9" y="50"/>
                    <a:pt x="10" y="50"/>
                  </a:cubicBezTo>
                  <a:cubicBezTo>
                    <a:pt x="30" y="45"/>
                    <a:pt x="97" y="27"/>
                    <a:pt x="117" y="21"/>
                  </a:cubicBezTo>
                  <a:cubicBezTo>
                    <a:pt x="118" y="21"/>
                    <a:pt x="119" y="20"/>
                    <a:pt x="120" y="19"/>
                  </a:cubicBezTo>
                  <a:cubicBezTo>
                    <a:pt x="121" y="18"/>
                    <a:pt x="121" y="16"/>
                    <a:pt x="121" y="14"/>
                  </a:cubicBezTo>
                  <a:cubicBezTo>
                    <a:pt x="120" y="11"/>
                    <a:pt x="119" y="8"/>
                    <a:pt x="118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7"/>
          <p:cNvGrpSpPr/>
          <p:nvPr/>
        </p:nvGrpSpPr>
        <p:grpSpPr>
          <a:xfrm>
            <a:off x="8054850" y="4608575"/>
            <a:ext cx="751863" cy="343200"/>
            <a:chOff x="8054850" y="4608575"/>
            <a:chExt cx="751863" cy="343200"/>
          </a:xfrm>
        </p:grpSpPr>
        <p:sp>
          <p:nvSpPr>
            <p:cNvPr id="130" name="Google Shape;130;p7"/>
            <p:cNvSpPr/>
            <p:nvPr/>
          </p:nvSpPr>
          <p:spPr>
            <a:xfrm>
              <a:off x="8054850" y="4688250"/>
              <a:ext cx="268288" cy="263525"/>
            </a:xfrm>
            <a:custGeom>
              <a:avLst/>
              <a:gdLst/>
              <a:ahLst/>
              <a:cxnLst/>
              <a:rect l="l" t="t" r="r" b="b"/>
              <a:pathLst>
                <a:path w="84" h="82" extrusionOk="0">
                  <a:moveTo>
                    <a:pt x="64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9" y="82"/>
                    <a:pt x="0" y="72"/>
                    <a:pt x="0" y="6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5" y="0"/>
                    <a:pt x="84" y="9"/>
                    <a:pt x="84" y="20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2"/>
                    <a:pt x="75" y="82"/>
                    <a:pt x="6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8644788" y="4608575"/>
              <a:ext cx="161925" cy="157162"/>
            </a:xfrm>
            <a:custGeom>
              <a:avLst/>
              <a:gdLst/>
              <a:ahLst/>
              <a:cxnLst/>
              <a:rect l="l" t="t" r="r" b="b"/>
              <a:pathLst>
                <a:path w="51" h="49" extrusionOk="0">
                  <a:moveTo>
                    <a:pt x="37" y="49"/>
                  </a:moveTo>
                  <a:cubicBezTo>
                    <a:pt x="13" y="49"/>
                    <a:pt x="13" y="49"/>
                    <a:pt x="13" y="49"/>
                  </a:cubicBezTo>
                  <a:cubicBezTo>
                    <a:pt x="6" y="49"/>
                    <a:pt x="0" y="43"/>
                    <a:pt x="0" y="3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5" y="0"/>
                    <a:pt x="51" y="6"/>
                    <a:pt x="51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43"/>
                    <a:pt x="45" y="49"/>
                    <a:pt x="37" y="49"/>
                  </a:cubicBezTo>
                  <a:close/>
                  <a:moveTo>
                    <a:pt x="13" y="3"/>
                  </a:moveTo>
                  <a:cubicBezTo>
                    <a:pt x="8" y="3"/>
                    <a:pt x="3" y="7"/>
                    <a:pt x="3" y="1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41"/>
                    <a:pt x="8" y="46"/>
                    <a:pt x="13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3" y="46"/>
                    <a:pt x="48" y="41"/>
                    <a:pt x="48" y="3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7"/>
                    <a:pt x="43" y="3"/>
                    <a:pt x="37" y="3"/>
                  </a:cubicBezTo>
                  <a:lnTo>
                    <a:pt x="13" y="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xfrm>
            <a:off x="720000" y="637700"/>
            <a:ext cx="6266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subTitle" idx="1"/>
          </p:nvPr>
        </p:nvSpPr>
        <p:spPr>
          <a:xfrm>
            <a:off x="720000" y="1347250"/>
            <a:ext cx="7324500" cy="31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oogle Shape;155;p9"/>
          <p:cNvGrpSpPr/>
          <p:nvPr/>
        </p:nvGrpSpPr>
        <p:grpSpPr>
          <a:xfrm>
            <a:off x="-780600" y="-12"/>
            <a:ext cx="10783925" cy="5153238"/>
            <a:chOff x="-780600" y="-12"/>
            <a:chExt cx="10783925" cy="5153238"/>
          </a:xfrm>
        </p:grpSpPr>
        <p:grpSp>
          <p:nvGrpSpPr>
            <p:cNvPr id="156" name="Google Shape;156;p9"/>
            <p:cNvGrpSpPr/>
            <p:nvPr/>
          </p:nvGrpSpPr>
          <p:grpSpPr>
            <a:xfrm flipH="1">
              <a:off x="8182462" y="-12"/>
              <a:ext cx="1820863" cy="2424113"/>
              <a:chOff x="-1023625" y="-170612"/>
              <a:chExt cx="1820863" cy="2424113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79700" y="-170612"/>
                <a:ext cx="617538" cy="70167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442" extrusionOk="0">
                    <a:moveTo>
                      <a:pt x="0" y="286"/>
                    </a:moveTo>
                    <a:lnTo>
                      <a:pt x="52" y="442"/>
                    </a:lnTo>
                    <a:lnTo>
                      <a:pt x="389" y="0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265425" y="-170612"/>
                <a:ext cx="531813" cy="701675"/>
              </a:xfrm>
              <a:custGeom>
                <a:avLst/>
                <a:gdLst/>
                <a:ahLst/>
                <a:cxnLst/>
                <a:rect l="l" t="t" r="r" b="b"/>
                <a:pathLst>
                  <a:path w="335" h="442" extrusionOk="0">
                    <a:moveTo>
                      <a:pt x="8" y="331"/>
                    </a:moveTo>
                    <a:lnTo>
                      <a:pt x="0" y="442"/>
                    </a:lnTo>
                    <a:lnTo>
                      <a:pt x="335" y="0"/>
                    </a:lnTo>
                    <a:lnTo>
                      <a:pt x="8" y="33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9"/>
              <p:cNvSpPr/>
              <p:nvPr/>
            </p:nvSpPr>
            <p:spPr>
              <a:xfrm>
                <a:off x="57463" y="-170612"/>
                <a:ext cx="739775" cy="701675"/>
              </a:xfrm>
              <a:custGeom>
                <a:avLst/>
                <a:gdLst/>
                <a:ahLst/>
                <a:cxnLst/>
                <a:rect l="l" t="t" r="r" b="b"/>
                <a:pathLst>
                  <a:path w="466" h="442" extrusionOk="0">
                    <a:moveTo>
                      <a:pt x="0" y="234"/>
                    </a:moveTo>
                    <a:lnTo>
                      <a:pt x="77" y="286"/>
                    </a:lnTo>
                    <a:lnTo>
                      <a:pt x="444" y="24"/>
                    </a:lnTo>
                    <a:lnTo>
                      <a:pt x="139" y="331"/>
                    </a:lnTo>
                    <a:lnTo>
                      <a:pt x="290" y="442"/>
                    </a:lnTo>
                    <a:lnTo>
                      <a:pt x="466" y="0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9"/>
              <p:cNvSpPr/>
              <p:nvPr/>
            </p:nvSpPr>
            <p:spPr>
              <a:xfrm>
                <a:off x="-1023625" y="502488"/>
                <a:ext cx="1263650" cy="1751013"/>
              </a:xfrm>
              <a:custGeom>
                <a:avLst/>
                <a:gdLst/>
                <a:ahLst/>
                <a:cxnLst/>
                <a:rect l="l" t="t" r="r" b="b"/>
                <a:pathLst>
                  <a:path w="395" h="547" extrusionOk="0">
                    <a:moveTo>
                      <a:pt x="2" y="547"/>
                    </a:moveTo>
                    <a:cubicBezTo>
                      <a:pt x="2" y="547"/>
                      <a:pt x="2" y="547"/>
                      <a:pt x="2" y="547"/>
                    </a:cubicBezTo>
                    <a:cubicBezTo>
                      <a:pt x="0" y="544"/>
                      <a:pt x="0" y="544"/>
                      <a:pt x="0" y="544"/>
                    </a:cubicBezTo>
                    <a:cubicBezTo>
                      <a:pt x="0" y="544"/>
                      <a:pt x="0" y="544"/>
                      <a:pt x="0" y="544"/>
                    </a:cubicBezTo>
                    <a:cubicBezTo>
                      <a:pt x="1" y="543"/>
                      <a:pt x="2" y="542"/>
                      <a:pt x="3" y="542"/>
                    </a:cubicBezTo>
                    <a:cubicBezTo>
                      <a:pt x="3" y="542"/>
                      <a:pt x="3" y="542"/>
                      <a:pt x="3" y="542"/>
                    </a:cubicBezTo>
                    <a:cubicBezTo>
                      <a:pt x="5" y="545"/>
                      <a:pt x="5" y="545"/>
                      <a:pt x="5" y="545"/>
                    </a:cubicBezTo>
                    <a:cubicBezTo>
                      <a:pt x="5" y="545"/>
                      <a:pt x="5" y="545"/>
                      <a:pt x="5" y="545"/>
                    </a:cubicBezTo>
                    <a:cubicBezTo>
                      <a:pt x="5" y="545"/>
                      <a:pt x="5" y="545"/>
                      <a:pt x="5" y="545"/>
                    </a:cubicBezTo>
                    <a:cubicBezTo>
                      <a:pt x="4" y="546"/>
                      <a:pt x="3" y="546"/>
                      <a:pt x="2" y="547"/>
                    </a:cubicBezTo>
                    <a:cubicBezTo>
                      <a:pt x="2" y="547"/>
                      <a:pt x="2" y="547"/>
                      <a:pt x="2" y="547"/>
                    </a:cubicBezTo>
                    <a:cubicBezTo>
                      <a:pt x="2" y="547"/>
                      <a:pt x="2" y="547"/>
                      <a:pt x="2" y="547"/>
                    </a:cubicBezTo>
                    <a:close/>
                    <a:moveTo>
                      <a:pt x="15" y="539"/>
                    </a:moveTo>
                    <a:cubicBezTo>
                      <a:pt x="15" y="539"/>
                      <a:pt x="15" y="539"/>
                      <a:pt x="15" y="539"/>
                    </a:cubicBezTo>
                    <a:cubicBezTo>
                      <a:pt x="13" y="536"/>
                      <a:pt x="13" y="536"/>
                      <a:pt x="13" y="536"/>
                    </a:cubicBezTo>
                    <a:cubicBezTo>
                      <a:pt x="13" y="535"/>
                      <a:pt x="13" y="535"/>
                      <a:pt x="13" y="535"/>
                    </a:cubicBezTo>
                    <a:cubicBezTo>
                      <a:pt x="14" y="535"/>
                      <a:pt x="16" y="534"/>
                      <a:pt x="17" y="533"/>
                    </a:cubicBezTo>
                    <a:cubicBezTo>
                      <a:pt x="17" y="533"/>
                      <a:pt x="17" y="533"/>
                      <a:pt x="17" y="533"/>
                    </a:cubicBezTo>
                    <a:cubicBezTo>
                      <a:pt x="19" y="536"/>
                      <a:pt x="19" y="536"/>
                      <a:pt x="19" y="536"/>
                    </a:cubicBezTo>
                    <a:cubicBezTo>
                      <a:pt x="19" y="536"/>
                      <a:pt x="19" y="536"/>
                      <a:pt x="19" y="537"/>
                    </a:cubicBezTo>
                    <a:cubicBezTo>
                      <a:pt x="19" y="537"/>
                      <a:pt x="19" y="537"/>
                      <a:pt x="19" y="537"/>
                    </a:cubicBezTo>
                    <a:cubicBezTo>
                      <a:pt x="18" y="537"/>
                      <a:pt x="17" y="538"/>
                      <a:pt x="15" y="539"/>
                    </a:cubicBezTo>
                    <a:cubicBezTo>
                      <a:pt x="15" y="539"/>
                      <a:pt x="15" y="539"/>
                      <a:pt x="15" y="539"/>
                    </a:cubicBezTo>
                    <a:close/>
                    <a:moveTo>
                      <a:pt x="29" y="531"/>
                    </a:moveTo>
                    <a:cubicBezTo>
                      <a:pt x="29" y="531"/>
                      <a:pt x="29" y="531"/>
                      <a:pt x="29" y="531"/>
                    </a:cubicBezTo>
                    <a:cubicBezTo>
                      <a:pt x="29" y="531"/>
                      <a:pt x="29" y="530"/>
                      <a:pt x="29" y="530"/>
                    </a:cubicBezTo>
                    <a:cubicBezTo>
                      <a:pt x="27" y="527"/>
                      <a:pt x="27" y="527"/>
                      <a:pt x="27" y="527"/>
                    </a:cubicBezTo>
                    <a:cubicBezTo>
                      <a:pt x="27" y="527"/>
                      <a:pt x="27" y="527"/>
                      <a:pt x="27" y="527"/>
                    </a:cubicBezTo>
                    <a:cubicBezTo>
                      <a:pt x="31" y="525"/>
                      <a:pt x="31" y="525"/>
                      <a:pt x="31" y="525"/>
                    </a:cubicBezTo>
                    <a:cubicBezTo>
                      <a:pt x="31" y="525"/>
                      <a:pt x="31" y="525"/>
                      <a:pt x="31" y="525"/>
                    </a:cubicBezTo>
                    <a:cubicBezTo>
                      <a:pt x="31" y="525"/>
                      <a:pt x="31" y="525"/>
                      <a:pt x="31" y="525"/>
                    </a:cubicBezTo>
                    <a:cubicBezTo>
                      <a:pt x="33" y="528"/>
                      <a:pt x="33" y="528"/>
                      <a:pt x="33" y="528"/>
                    </a:cubicBezTo>
                    <a:cubicBezTo>
                      <a:pt x="33" y="528"/>
                      <a:pt x="33" y="528"/>
                      <a:pt x="33" y="528"/>
                    </a:cubicBezTo>
                    <a:cubicBezTo>
                      <a:pt x="33" y="528"/>
                      <a:pt x="33" y="528"/>
                      <a:pt x="33" y="528"/>
                    </a:cubicBezTo>
                    <a:cubicBezTo>
                      <a:pt x="32" y="529"/>
                      <a:pt x="32" y="529"/>
                      <a:pt x="32" y="529"/>
                    </a:cubicBezTo>
                    <a:cubicBezTo>
                      <a:pt x="31" y="529"/>
                      <a:pt x="30" y="530"/>
                      <a:pt x="29" y="530"/>
                    </a:cubicBezTo>
                    <a:cubicBezTo>
                      <a:pt x="29" y="531"/>
                      <a:pt x="29" y="531"/>
                      <a:pt x="29" y="531"/>
                    </a:cubicBezTo>
                    <a:close/>
                    <a:moveTo>
                      <a:pt x="43" y="522"/>
                    </a:moveTo>
                    <a:cubicBezTo>
                      <a:pt x="43" y="522"/>
                      <a:pt x="43" y="522"/>
                      <a:pt x="43" y="522"/>
                    </a:cubicBezTo>
                    <a:cubicBezTo>
                      <a:pt x="41" y="519"/>
                      <a:pt x="41" y="519"/>
                      <a:pt x="41" y="519"/>
                    </a:cubicBezTo>
                    <a:cubicBezTo>
                      <a:pt x="41" y="519"/>
                      <a:pt x="41" y="519"/>
                      <a:pt x="41" y="519"/>
                    </a:cubicBezTo>
                    <a:cubicBezTo>
                      <a:pt x="42" y="518"/>
                      <a:pt x="43" y="518"/>
                      <a:pt x="44" y="517"/>
                    </a:cubicBezTo>
                    <a:cubicBezTo>
                      <a:pt x="44" y="517"/>
                      <a:pt x="45" y="517"/>
                      <a:pt x="45" y="517"/>
                    </a:cubicBezTo>
                    <a:cubicBezTo>
                      <a:pt x="46" y="520"/>
                      <a:pt x="46" y="520"/>
                      <a:pt x="46" y="520"/>
                    </a:cubicBezTo>
                    <a:cubicBezTo>
                      <a:pt x="46" y="520"/>
                      <a:pt x="46" y="520"/>
                      <a:pt x="46" y="520"/>
                    </a:cubicBezTo>
                    <a:cubicBezTo>
                      <a:pt x="45" y="521"/>
                      <a:pt x="45" y="521"/>
                      <a:pt x="45" y="521"/>
                    </a:cubicBezTo>
                    <a:cubicBezTo>
                      <a:pt x="45" y="521"/>
                      <a:pt x="44" y="522"/>
                      <a:pt x="43" y="522"/>
                    </a:cubicBezTo>
                    <a:cubicBezTo>
                      <a:pt x="43" y="522"/>
                      <a:pt x="43" y="522"/>
                      <a:pt x="43" y="522"/>
                    </a:cubicBezTo>
                    <a:close/>
                    <a:moveTo>
                      <a:pt x="57" y="514"/>
                    </a:moveTo>
                    <a:cubicBezTo>
                      <a:pt x="57" y="514"/>
                      <a:pt x="57" y="514"/>
                      <a:pt x="56" y="514"/>
                    </a:cubicBezTo>
                    <a:cubicBezTo>
                      <a:pt x="55" y="511"/>
                      <a:pt x="55" y="511"/>
                      <a:pt x="55" y="511"/>
                    </a:cubicBezTo>
                    <a:cubicBezTo>
                      <a:pt x="55" y="511"/>
                      <a:pt x="55" y="511"/>
                      <a:pt x="55" y="511"/>
                    </a:cubicBezTo>
                    <a:cubicBezTo>
                      <a:pt x="55" y="511"/>
                      <a:pt x="55" y="511"/>
                      <a:pt x="55" y="511"/>
                    </a:cubicBezTo>
                    <a:cubicBezTo>
                      <a:pt x="58" y="509"/>
                      <a:pt x="58" y="509"/>
                      <a:pt x="58" y="509"/>
                    </a:cubicBezTo>
                    <a:cubicBezTo>
                      <a:pt x="58" y="509"/>
                      <a:pt x="58" y="509"/>
                      <a:pt x="58" y="509"/>
                    </a:cubicBezTo>
                    <a:cubicBezTo>
                      <a:pt x="58" y="509"/>
                      <a:pt x="58" y="509"/>
                      <a:pt x="58" y="509"/>
                    </a:cubicBezTo>
                    <a:cubicBezTo>
                      <a:pt x="60" y="512"/>
                      <a:pt x="60" y="512"/>
                      <a:pt x="60" y="512"/>
                    </a:cubicBezTo>
                    <a:cubicBezTo>
                      <a:pt x="60" y="512"/>
                      <a:pt x="60" y="512"/>
                      <a:pt x="60" y="512"/>
                    </a:cubicBezTo>
                    <a:cubicBezTo>
                      <a:pt x="59" y="513"/>
                      <a:pt x="58" y="514"/>
                      <a:pt x="57" y="514"/>
                    </a:cubicBezTo>
                    <a:cubicBezTo>
                      <a:pt x="57" y="514"/>
                      <a:pt x="57" y="514"/>
                      <a:pt x="57" y="514"/>
                    </a:cubicBezTo>
                    <a:close/>
                    <a:moveTo>
                      <a:pt x="70" y="506"/>
                    </a:moveTo>
                    <a:cubicBezTo>
                      <a:pt x="70" y="506"/>
                      <a:pt x="70" y="506"/>
                      <a:pt x="70" y="506"/>
                    </a:cubicBezTo>
                    <a:cubicBezTo>
                      <a:pt x="68" y="503"/>
                      <a:pt x="68" y="503"/>
                      <a:pt x="68" y="503"/>
                    </a:cubicBezTo>
                    <a:cubicBezTo>
                      <a:pt x="68" y="503"/>
                      <a:pt x="68" y="503"/>
                      <a:pt x="68" y="503"/>
                    </a:cubicBezTo>
                    <a:cubicBezTo>
                      <a:pt x="68" y="503"/>
                      <a:pt x="68" y="503"/>
                      <a:pt x="69" y="503"/>
                    </a:cubicBezTo>
                    <a:cubicBezTo>
                      <a:pt x="70" y="502"/>
                      <a:pt x="71" y="501"/>
                      <a:pt x="72" y="501"/>
                    </a:cubicBezTo>
                    <a:cubicBezTo>
                      <a:pt x="72" y="501"/>
                      <a:pt x="72" y="501"/>
                      <a:pt x="72" y="501"/>
                    </a:cubicBezTo>
                    <a:cubicBezTo>
                      <a:pt x="72" y="501"/>
                      <a:pt x="72" y="501"/>
                      <a:pt x="72" y="501"/>
                    </a:cubicBezTo>
                    <a:cubicBezTo>
                      <a:pt x="74" y="504"/>
                      <a:pt x="74" y="504"/>
                      <a:pt x="74" y="504"/>
                    </a:cubicBezTo>
                    <a:cubicBezTo>
                      <a:pt x="74" y="504"/>
                      <a:pt x="74" y="504"/>
                      <a:pt x="74" y="504"/>
                    </a:cubicBezTo>
                    <a:cubicBezTo>
                      <a:pt x="73" y="505"/>
                      <a:pt x="72" y="506"/>
                      <a:pt x="71" y="506"/>
                    </a:cubicBezTo>
                    <a:cubicBezTo>
                      <a:pt x="71" y="506"/>
                      <a:pt x="70" y="506"/>
                      <a:pt x="70" y="506"/>
                    </a:cubicBezTo>
                    <a:close/>
                    <a:moveTo>
                      <a:pt x="84" y="498"/>
                    </a:moveTo>
                    <a:cubicBezTo>
                      <a:pt x="84" y="498"/>
                      <a:pt x="84" y="498"/>
                      <a:pt x="84" y="498"/>
                    </a:cubicBezTo>
                    <a:cubicBezTo>
                      <a:pt x="82" y="495"/>
                      <a:pt x="82" y="495"/>
                      <a:pt x="82" y="495"/>
                    </a:cubicBezTo>
                    <a:cubicBezTo>
                      <a:pt x="82" y="495"/>
                      <a:pt x="82" y="495"/>
                      <a:pt x="82" y="495"/>
                    </a:cubicBezTo>
                    <a:cubicBezTo>
                      <a:pt x="82" y="495"/>
                      <a:pt x="82" y="495"/>
                      <a:pt x="82" y="495"/>
                    </a:cubicBezTo>
                    <a:cubicBezTo>
                      <a:pt x="83" y="494"/>
                      <a:pt x="85" y="493"/>
                      <a:pt x="86" y="493"/>
                    </a:cubicBezTo>
                    <a:cubicBezTo>
                      <a:pt x="86" y="493"/>
                      <a:pt x="86" y="493"/>
                      <a:pt x="86" y="493"/>
                    </a:cubicBezTo>
                    <a:cubicBezTo>
                      <a:pt x="86" y="493"/>
                      <a:pt x="86" y="493"/>
                      <a:pt x="86" y="493"/>
                    </a:cubicBezTo>
                    <a:cubicBezTo>
                      <a:pt x="88" y="496"/>
                      <a:pt x="88" y="496"/>
                      <a:pt x="88" y="496"/>
                    </a:cubicBezTo>
                    <a:cubicBezTo>
                      <a:pt x="88" y="496"/>
                      <a:pt x="88" y="496"/>
                      <a:pt x="88" y="496"/>
                    </a:cubicBezTo>
                    <a:cubicBezTo>
                      <a:pt x="88" y="496"/>
                      <a:pt x="88" y="496"/>
                      <a:pt x="88" y="496"/>
                    </a:cubicBezTo>
                    <a:cubicBezTo>
                      <a:pt x="87" y="496"/>
                      <a:pt x="87" y="496"/>
                      <a:pt x="87" y="496"/>
                    </a:cubicBezTo>
                    <a:cubicBezTo>
                      <a:pt x="86" y="497"/>
                      <a:pt x="85" y="497"/>
                      <a:pt x="84" y="498"/>
                    </a:cubicBezTo>
                    <a:cubicBezTo>
                      <a:pt x="84" y="498"/>
                      <a:pt x="84" y="498"/>
                      <a:pt x="84" y="498"/>
                    </a:cubicBezTo>
                    <a:close/>
                    <a:moveTo>
                      <a:pt x="98" y="490"/>
                    </a:moveTo>
                    <a:cubicBezTo>
                      <a:pt x="98" y="490"/>
                      <a:pt x="98" y="490"/>
                      <a:pt x="98" y="490"/>
                    </a:cubicBezTo>
                    <a:cubicBezTo>
                      <a:pt x="96" y="487"/>
                      <a:pt x="96" y="487"/>
                      <a:pt x="96" y="487"/>
                    </a:cubicBezTo>
                    <a:cubicBezTo>
                      <a:pt x="96" y="487"/>
                      <a:pt x="96" y="486"/>
                      <a:pt x="96" y="486"/>
                    </a:cubicBezTo>
                    <a:cubicBezTo>
                      <a:pt x="97" y="486"/>
                      <a:pt x="98" y="485"/>
                      <a:pt x="99" y="484"/>
                    </a:cubicBezTo>
                    <a:cubicBezTo>
                      <a:pt x="99" y="484"/>
                      <a:pt x="100" y="484"/>
                      <a:pt x="100" y="484"/>
                    </a:cubicBezTo>
                    <a:cubicBezTo>
                      <a:pt x="102" y="487"/>
                      <a:pt x="102" y="487"/>
                      <a:pt x="102" y="487"/>
                    </a:cubicBezTo>
                    <a:cubicBezTo>
                      <a:pt x="102" y="487"/>
                      <a:pt x="102" y="488"/>
                      <a:pt x="101" y="488"/>
                    </a:cubicBezTo>
                    <a:cubicBezTo>
                      <a:pt x="100" y="488"/>
                      <a:pt x="99" y="489"/>
                      <a:pt x="98" y="490"/>
                    </a:cubicBezTo>
                    <a:cubicBezTo>
                      <a:pt x="98" y="490"/>
                      <a:pt x="98" y="490"/>
                      <a:pt x="98" y="490"/>
                    </a:cubicBezTo>
                    <a:cubicBezTo>
                      <a:pt x="98" y="490"/>
                      <a:pt x="98" y="490"/>
                      <a:pt x="98" y="490"/>
                    </a:cubicBezTo>
                    <a:close/>
                    <a:moveTo>
                      <a:pt x="112" y="481"/>
                    </a:moveTo>
                    <a:cubicBezTo>
                      <a:pt x="111" y="481"/>
                      <a:pt x="111" y="481"/>
                      <a:pt x="111" y="481"/>
                    </a:cubicBezTo>
                    <a:cubicBezTo>
                      <a:pt x="109" y="478"/>
                      <a:pt x="109" y="478"/>
                      <a:pt x="109" y="478"/>
                    </a:cubicBezTo>
                    <a:cubicBezTo>
                      <a:pt x="109" y="478"/>
                      <a:pt x="109" y="478"/>
                      <a:pt x="110" y="478"/>
                    </a:cubicBezTo>
                    <a:cubicBezTo>
                      <a:pt x="111" y="477"/>
                      <a:pt x="111" y="477"/>
                      <a:pt x="111" y="477"/>
                    </a:cubicBezTo>
                    <a:cubicBezTo>
                      <a:pt x="111" y="477"/>
                      <a:pt x="112" y="476"/>
                      <a:pt x="113" y="476"/>
                    </a:cubicBezTo>
                    <a:cubicBezTo>
                      <a:pt x="113" y="476"/>
                      <a:pt x="113" y="476"/>
                      <a:pt x="113" y="476"/>
                    </a:cubicBezTo>
                    <a:cubicBezTo>
                      <a:pt x="113" y="476"/>
                      <a:pt x="113" y="476"/>
                      <a:pt x="113" y="476"/>
                    </a:cubicBezTo>
                    <a:cubicBezTo>
                      <a:pt x="115" y="479"/>
                      <a:pt x="115" y="479"/>
                      <a:pt x="115" y="479"/>
                    </a:cubicBezTo>
                    <a:cubicBezTo>
                      <a:pt x="115" y="479"/>
                      <a:pt x="115" y="479"/>
                      <a:pt x="115" y="479"/>
                    </a:cubicBezTo>
                    <a:cubicBezTo>
                      <a:pt x="115" y="479"/>
                      <a:pt x="115" y="479"/>
                      <a:pt x="115" y="479"/>
                    </a:cubicBezTo>
                    <a:cubicBezTo>
                      <a:pt x="114" y="480"/>
                      <a:pt x="114" y="480"/>
                      <a:pt x="114" y="480"/>
                    </a:cubicBezTo>
                    <a:cubicBezTo>
                      <a:pt x="113" y="480"/>
                      <a:pt x="112" y="481"/>
                      <a:pt x="112" y="481"/>
                    </a:cubicBezTo>
                    <a:cubicBezTo>
                      <a:pt x="112" y="481"/>
                      <a:pt x="112" y="481"/>
                      <a:pt x="112" y="481"/>
                    </a:cubicBezTo>
                    <a:close/>
                    <a:moveTo>
                      <a:pt x="125" y="473"/>
                    </a:moveTo>
                    <a:cubicBezTo>
                      <a:pt x="125" y="473"/>
                      <a:pt x="125" y="473"/>
                      <a:pt x="125" y="472"/>
                    </a:cubicBezTo>
                    <a:cubicBezTo>
                      <a:pt x="123" y="469"/>
                      <a:pt x="123" y="469"/>
                      <a:pt x="123" y="469"/>
                    </a:cubicBezTo>
                    <a:cubicBezTo>
                      <a:pt x="123" y="469"/>
                      <a:pt x="123" y="469"/>
                      <a:pt x="123" y="469"/>
                    </a:cubicBezTo>
                    <a:cubicBezTo>
                      <a:pt x="126" y="467"/>
                      <a:pt x="126" y="467"/>
                      <a:pt x="126" y="467"/>
                    </a:cubicBezTo>
                    <a:cubicBezTo>
                      <a:pt x="126" y="467"/>
                      <a:pt x="126" y="467"/>
                      <a:pt x="126" y="467"/>
                    </a:cubicBezTo>
                    <a:cubicBezTo>
                      <a:pt x="128" y="470"/>
                      <a:pt x="128" y="470"/>
                      <a:pt x="128" y="470"/>
                    </a:cubicBezTo>
                    <a:cubicBezTo>
                      <a:pt x="129" y="470"/>
                      <a:pt x="129" y="470"/>
                      <a:pt x="128" y="470"/>
                    </a:cubicBezTo>
                    <a:cubicBezTo>
                      <a:pt x="127" y="471"/>
                      <a:pt x="126" y="472"/>
                      <a:pt x="125" y="473"/>
                    </a:cubicBezTo>
                    <a:cubicBezTo>
                      <a:pt x="125" y="473"/>
                      <a:pt x="125" y="473"/>
                      <a:pt x="125" y="473"/>
                    </a:cubicBezTo>
                    <a:cubicBezTo>
                      <a:pt x="125" y="473"/>
                      <a:pt x="125" y="473"/>
                      <a:pt x="125" y="473"/>
                    </a:cubicBezTo>
                    <a:close/>
                    <a:moveTo>
                      <a:pt x="138" y="464"/>
                    </a:moveTo>
                    <a:cubicBezTo>
                      <a:pt x="138" y="464"/>
                      <a:pt x="138" y="464"/>
                      <a:pt x="138" y="464"/>
                    </a:cubicBezTo>
                    <a:cubicBezTo>
                      <a:pt x="138" y="464"/>
                      <a:pt x="138" y="464"/>
                      <a:pt x="138" y="464"/>
                    </a:cubicBezTo>
                    <a:cubicBezTo>
                      <a:pt x="136" y="461"/>
                      <a:pt x="136" y="461"/>
                      <a:pt x="136" y="461"/>
                    </a:cubicBezTo>
                    <a:cubicBezTo>
                      <a:pt x="136" y="460"/>
                      <a:pt x="136" y="460"/>
                      <a:pt x="136" y="460"/>
                    </a:cubicBezTo>
                    <a:cubicBezTo>
                      <a:pt x="137" y="460"/>
                      <a:pt x="138" y="459"/>
                      <a:pt x="139" y="458"/>
                    </a:cubicBezTo>
                    <a:cubicBezTo>
                      <a:pt x="139" y="458"/>
                      <a:pt x="139" y="458"/>
                      <a:pt x="139" y="458"/>
                    </a:cubicBezTo>
                    <a:cubicBezTo>
                      <a:pt x="139" y="458"/>
                      <a:pt x="140" y="458"/>
                      <a:pt x="140" y="458"/>
                    </a:cubicBezTo>
                    <a:cubicBezTo>
                      <a:pt x="142" y="461"/>
                      <a:pt x="142" y="461"/>
                      <a:pt x="142" y="461"/>
                    </a:cubicBezTo>
                    <a:cubicBezTo>
                      <a:pt x="142" y="461"/>
                      <a:pt x="142" y="461"/>
                      <a:pt x="142" y="461"/>
                    </a:cubicBezTo>
                    <a:cubicBezTo>
                      <a:pt x="142" y="461"/>
                      <a:pt x="142" y="461"/>
                      <a:pt x="142" y="461"/>
                    </a:cubicBezTo>
                    <a:cubicBezTo>
                      <a:pt x="141" y="462"/>
                      <a:pt x="140" y="462"/>
                      <a:pt x="140" y="463"/>
                    </a:cubicBezTo>
                    <a:cubicBezTo>
                      <a:pt x="138" y="464"/>
                      <a:pt x="138" y="464"/>
                      <a:pt x="138" y="464"/>
                    </a:cubicBezTo>
                    <a:cubicBezTo>
                      <a:pt x="138" y="464"/>
                      <a:pt x="138" y="464"/>
                      <a:pt x="138" y="464"/>
                    </a:cubicBezTo>
                    <a:close/>
                    <a:moveTo>
                      <a:pt x="151" y="454"/>
                    </a:moveTo>
                    <a:cubicBezTo>
                      <a:pt x="151" y="454"/>
                      <a:pt x="151" y="454"/>
                      <a:pt x="151" y="454"/>
                    </a:cubicBezTo>
                    <a:cubicBezTo>
                      <a:pt x="151" y="454"/>
                      <a:pt x="151" y="454"/>
                      <a:pt x="151" y="454"/>
                    </a:cubicBezTo>
                    <a:cubicBezTo>
                      <a:pt x="149" y="451"/>
                      <a:pt x="149" y="451"/>
                      <a:pt x="149" y="451"/>
                    </a:cubicBezTo>
                    <a:cubicBezTo>
                      <a:pt x="149" y="451"/>
                      <a:pt x="149" y="451"/>
                      <a:pt x="149" y="451"/>
                    </a:cubicBezTo>
                    <a:cubicBezTo>
                      <a:pt x="149" y="451"/>
                      <a:pt x="149" y="451"/>
                      <a:pt x="149" y="451"/>
                    </a:cubicBezTo>
                    <a:cubicBezTo>
                      <a:pt x="150" y="450"/>
                      <a:pt x="151" y="449"/>
                      <a:pt x="152" y="449"/>
                    </a:cubicBezTo>
                    <a:cubicBezTo>
                      <a:pt x="152" y="449"/>
                      <a:pt x="152" y="449"/>
                      <a:pt x="152" y="449"/>
                    </a:cubicBezTo>
                    <a:cubicBezTo>
                      <a:pt x="153" y="449"/>
                      <a:pt x="153" y="449"/>
                      <a:pt x="153" y="449"/>
                    </a:cubicBezTo>
                    <a:cubicBezTo>
                      <a:pt x="155" y="452"/>
                      <a:pt x="155" y="452"/>
                      <a:pt x="155" y="452"/>
                    </a:cubicBezTo>
                    <a:cubicBezTo>
                      <a:pt x="155" y="452"/>
                      <a:pt x="155" y="452"/>
                      <a:pt x="155" y="452"/>
                    </a:cubicBezTo>
                    <a:cubicBezTo>
                      <a:pt x="155" y="452"/>
                      <a:pt x="155" y="452"/>
                      <a:pt x="155" y="452"/>
                    </a:cubicBezTo>
                    <a:cubicBezTo>
                      <a:pt x="154" y="453"/>
                      <a:pt x="153" y="453"/>
                      <a:pt x="151" y="454"/>
                    </a:cubicBezTo>
                    <a:cubicBezTo>
                      <a:pt x="151" y="454"/>
                      <a:pt x="151" y="454"/>
                      <a:pt x="151" y="454"/>
                    </a:cubicBezTo>
                    <a:close/>
                    <a:moveTo>
                      <a:pt x="164" y="445"/>
                    </a:moveTo>
                    <a:cubicBezTo>
                      <a:pt x="164" y="445"/>
                      <a:pt x="164" y="445"/>
                      <a:pt x="164" y="445"/>
                    </a:cubicBezTo>
                    <a:cubicBezTo>
                      <a:pt x="164" y="445"/>
                      <a:pt x="164" y="445"/>
                      <a:pt x="164" y="445"/>
                    </a:cubicBezTo>
                    <a:cubicBezTo>
                      <a:pt x="162" y="442"/>
                      <a:pt x="162" y="442"/>
                      <a:pt x="162" y="442"/>
                    </a:cubicBezTo>
                    <a:cubicBezTo>
                      <a:pt x="162" y="442"/>
                      <a:pt x="162" y="442"/>
                      <a:pt x="162" y="442"/>
                    </a:cubicBezTo>
                    <a:cubicBezTo>
                      <a:pt x="162" y="441"/>
                      <a:pt x="162" y="441"/>
                      <a:pt x="162" y="441"/>
                    </a:cubicBezTo>
                    <a:cubicBezTo>
                      <a:pt x="163" y="441"/>
                      <a:pt x="164" y="440"/>
                      <a:pt x="164" y="439"/>
                    </a:cubicBezTo>
                    <a:cubicBezTo>
                      <a:pt x="165" y="439"/>
                      <a:pt x="165" y="439"/>
                      <a:pt x="165" y="439"/>
                    </a:cubicBezTo>
                    <a:cubicBezTo>
                      <a:pt x="165" y="439"/>
                      <a:pt x="165" y="439"/>
                      <a:pt x="165" y="439"/>
                    </a:cubicBezTo>
                    <a:cubicBezTo>
                      <a:pt x="168" y="442"/>
                      <a:pt x="168" y="442"/>
                      <a:pt x="168" y="442"/>
                    </a:cubicBezTo>
                    <a:cubicBezTo>
                      <a:pt x="168" y="442"/>
                      <a:pt x="168" y="442"/>
                      <a:pt x="168" y="442"/>
                    </a:cubicBezTo>
                    <a:cubicBezTo>
                      <a:pt x="166" y="443"/>
                      <a:pt x="165" y="444"/>
                      <a:pt x="164" y="445"/>
                    </a:cubicBezTo>
                    <a:cubicBezTo>
                      <a:pt x="164" y="445"/>
                      <a:pt x="164" y="445"/>
                      <a:pt x="164" y="445"/>
                    </a:cubicBezTo>
                    <a:close/>
                    <a:moveTo>
                      <a:pt x="177" y="435"/>
                    </a:moveTo>
                    <a:cubicBezTo>
                      <a:pt x="177" y="435"/>
                      <a:pt x="177" y="434"/>
                      <a:pt x="177" y="434"/>
                    </a:cubicBezTo>
                    <a:cubicBezTo>
                      <a:pt x="174" y="432"/>
                      <a:pt x="174" y="432"/>
                      <a:pt x="174" y="432"/>
                    </a:cubicBezTo>
                    <a:cubicBezTo>
                      <a:pt x="174" y="432"/>
                      <a:pt x="174" y="431"/>
                      <a:pt x="174" y="431"/>
                    </a:cubicBezTo>
                    <a:cubicBezTo>
                      <a:pt x="175" y="431"/>
                      <a:pt x="175" y="431"/>
                      <a:pt x="175" y="431"/>
                    </a:cubicBezTo>
                    <a:cubicBezTo>
                      <a:pt x="176" y="430"/>
                      <a:pt x="177" y="429"/>
                      <a:pt x="177" y="429"/>
                    </a:cubicBezTo>
                    <a:cubicBezTo>
                      <a:pt x="177" y="429"/>
                      <a:pt x="178" y="429"/>
                      <a:pt x="178" y="429"/>
                    </a:cubicBezTo>
                    <a:cubicBezTo>
                      <a:pt x="180" y="432"/>
                      <a:pt x="180" y="432"/>
                      <a:pt x="180" y="432"/>
                    </a:cubicBezTo>
                    <a:cubicBezTo>
                      <a:pt x="180" y="432"/>
                      <a:pt x="180" y="432"/>
                      <a:pt x="180" y="432"/>
                    </a:cubicBezTo>
                    <a:cubicBezTo>
                      <a:pt x="179" y="433"/>
                      <a:pt x="178" y="434"/>
                      <a:pt x="177" y="434"/>
                    </a:cubicBezTo>
                    <a:cubicBezTo>
                      <a:pt x="177" y="435"/>
                      <a:pt x="177" y="435"/>
                      <a:pt x="177" y="435"/>
                    </a:cubicBezTo>
                    <a:close/>
                    <a:moveTo>
                      <a:pt x="189" y="424"/>
                    </a:moveTo>
                    <a:cubicBezTo>
                      <a:pt x="189" y="424"/>
                      <a:pt x="189" y="424"/>
                      <a:pt x="189" y="424"/>
                    </a:cubicBezTo>
                    <a:cubicBezTo>
                      <a:pt x="188" y="423"/>
                      <a:pt x="188" y="423"/>
                      <a:pt x="188" y="423"/>
                    </a:cubicBezTo>
                    <a:cubicBezTo>
                      <a:pt x="188" y="423"/>
                      <a:pt x="188" y="423"/>
                      <a:pt x="188" y="423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7" y="420"/>
                      <a:pt x="187" y="420"/>
                      <a:pt x="187" y="420"/>
                    </a:cubicBezTo>
                    <a:cubicBezTo>
                      <a:pt x="188" y="419"/>
                      <a:pt x="189" y="419"/>
                      <a:pt x="189" y="418"/>
                    </a:cubicBezTo>
                    <a:cubicBezTo>
                      <a:pt x="189" y="418"/>
                      <a:pt x="190" y="418"/>
                      <a:pt x="190" y="418"/>
                    </a:cubicBezTo>
                    <a:cubicBezTo>
                      <a:pt x="192" y="421"/>
                      <a:pt x="192" y="421"/>
                      <a:pt x="192" y="421"/>
                    </a:cubicBezTo>
                    <a:cubicBezTo>
                      <a:pt x="192" y="421"/>
                      <a:pt x="192" y="421"/>
                      <a:pt x="192" y="421"/>
                    </a:cubicBezTo>
                    <a:cubicBezTo>
                      <a:pt x="191" y="422"/>
                      <a:pt x="190" y="423"/>
                      <a:pt x="189" y="424"/>
                    </a:cubicBezTo>
                    <a:cubicBezTo>
                      <a:pt x="189" y="424"/>
                      <a:pt x="189" y="424"/>
                      <a:pt x="189" y="424"/>
                    </a:cubicBezTo>
                    <a:cubicBezTo>
                      <a:pt x="189" y="424"/>
                      <a:pt x="189" y="424"/>
                      <a:pt x="189" y="424"/>
                    </a:cubicBezTo>
                    <a:close/>
                    <a:moveTo>
                      <a:pt x="201" y="413"/>
                    </a:move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0" y="413"/>
                      <a:pt x="200" y="413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9" y="409"/>
                      <a:pt x="200" y="408"/>
                      <a:pt x="201" y="407"/>
                    </a:cubicBezTo>
                    <a:cubicBezTo>
                      <a:pt x="201" y="407"/>
                      <a:pt x="201" y="407"/>
                      <a:pt x="201" y="407"/>
                    </a:cubicBezTo>
                    <a:cubicBezTo>
                      <a:pt x="201" y="407"/>
                      <a:pt x="201" y="407"/>
                      <a:pt x="201" y="407"/>
                    </a:cubicBezTo>
                    <a:cubicBezTo>
                      <a:pt x="201" y="407"/>
                      <a:pt x="201" y="407"/>
                      <a:pt x="201" y="407"/>
                    </a:cubicBezTo>
                    <a:cubicBezTo>
                      <a:pt x="204" y="410"/>
                      <a:pt x="204" y="410"/>
                      <a:pt x="204" y="410"/>
                    </a:cubicBezTo>
                    <a:cubicBezTo>
                      <a:pt x="204" y="410"/>
                      <a:pt x="204" y="410"/>
                      <a:pt x="204" y="410"/>
                    </a:cubicBezTo>
                    <a:cubicBezTo>
                      <a:pt x="204" y="410"/>
                      <a:pt x="204" y="410"/>
                      <a:pt x="204" y="410"/>
                    </a:cubicBezTo>
                    <a:cubicBezTo>
                      <a:pt x="203" y="411"/>
                      <a:pt x="202" y="412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lose/>
                    <a:moveTo>
                      <a:pt x="212" y="401"/>
                    </a:moveTo>
                    <a:cubicBezTo>
                      <a:pt x="212" y="401"/>
                      <a:pt x="212" y="401"/>
                      <a:pt x="212" y="401"/>
                    </a:cubicBezTo>
                    <a:cubicBezTo>
                      <a:pt x="209" y="399"/>
                      <a:pt x="209" y="399"/>
                      <a:pt x="209" y="399"/>
                    </a:cubicBezTo>
                    <a:cubicBezTo>
                      <a:pt x="209" y="399"/>
                      <a:pt x="209" y="399"/>
                      <a:pt x="209" y="399"/>
                    </a:cubicBezTo>
                    <a:cubicBezTo>
                      <a:pt x="210" y="398"/>
                      <a:pt x="211" y="397"/>
                      <a:pt x="212" y="396"/>
                    </a:cubicBezTo>
                    <a:cubicBezTo>
                      <a:pt x="212" y="396"/>
                      <a:pt x="212" y="396"/>
                      <a:pt x="212" y="396"/>
                    </a:cubicBezTo>
                    <a:cubicBezTo>
                      <a:pt x="212" y="396"/>
                      <a:pt x="212" y="396"/>
                      <a:pt x="212" y="396"/>
                    </a:cubicBezTo>
                    <a:cubicBezTo>
                      <a:pt x="215" y="398"/>
                      <a:pt x="215" y="398"/>
                      <a:pt x="215" y="398"/>
                    </a:cubicBezTo>
                    <a:cubicBezTo>
                      <a:pt x="215" y="398"/>
                      <a:pt x="215" y="398"/>
                      <a:pt x="215" y="398"/>
                    </a:cubicBezTo>
                    <a:cubicBezTo>
                      <a:pt x="214" y="399"/>
                      <a:pt x="213" y="400"/>
                      <a:pt x="212" y="401"/>
                    </a:cubicBezTo>
                    <a:cubicBezTo>
                      <a:pt x="212" y="401"/>
                      <a:pt x="212" y="401"/>
                      <a:pt x="212" y="401"/>
                    </a:cubicBezTo>
                    <a:close/>
                    <a:moveTo>
                      <a:pt x="222" y="389"/>
                    </a:moveTo>
                    <a:cubicBezTo>
                      <a:pt x="222" y="389"/>
                      <a:pt x="222" y="389"/>
                      <a:pt x="222" y="389"/>
                    </a:cubicBezTo>
                    <a:cubicBezTo>
                      <a:pt x="222" y="389"/>
                      <a:pt x="222" y="389"/>
                      <a:pt x="222" y="389"/>
                    </a:cubicBezTo>
                    <a:cubicBezTo>
                      <a:pt x="219" y="387"/>
                      <a:pt x="219" y="387"/>
                      <a:pt x="219" y="387"/>
                    </a:cubicBezTo>
                    <a:cubicBezTo>
                      <a:pt x="219" y="387"/>
                      <a:pt x="219" y="387"/>
                      <a:pt x="219" y="387"/>
                    </a:cubicBezTo>
                    <a:cubicBezTo>
                      <a:pt x="219" y="387"/>
                      <a:pt x="219" y="387"/>
                      <a:pt x="219" y="387"/>
                    </a:cubicBezTo>
                    <a:cubicBezTo>
                      <a:pt x="220" y="386"/>
                      <a:pt x="221" y="385"/>
                      <a:pt x="222" y="384"/>
                    </a:cubicBezTo>
                    <a:cubicBezTo>
                      <a:pt x="222" y="383"/>
                      <a:pt x="222" y="383"/>
                      <a:pt x="222" y="384"/>
                    </a:cubicBezTo>
                    <a:cubicBezTo>
                      <a:pt x="225" y="386"/>
                      <a:pt x="225" y="386"/>
                      <a:pt x="225" y="386"/>
                    </a:cubicBezTo>
                    <a:cubicBezTo>
                      <a:pt x="225" y="386"/>
                      <a:pt x="225" y="386"/>
                      <a:pt x="225" y="386"/>
                    </a:cubicBezTo>
                    <a:cubicBezTo>
                      <a:pt x="225" y="386"/>
                      <a:pt x="225" y="386"/>
                      <a:pt x="225" y="386"/>
                    </a:cubicBezTo>
                    <a:cubicBezTo>
                      <a:pt x="224" y="387"/>
                      <a:pt x="223" y="388"/>
                      <a:pt x="223" y="389"/>
                    </a:cubicBezTo>
                    <a:cubicBezTo>
                      <a:pt x="222" y="389"/>
                      <a:pt x="222" y="389"/>
                      <a:pt x="222" y="389"/>
                    </a:cubicBezTo>
                    <a:close/>
                    <a:moveTo>
                      <a:pt x="232" y="376"/>
                    </a:moveTo>
                    <a:cubicBezTo>
                      <a:pt x="232" y="376"/>
                      <a:pt x="232" y="376"/>
                      <a:pt x="232" y="376"/>
                    </a:cubicBezTo>
                    <a:cubicBezTo>
                      <a:pt x="229" y="374"/>
                      <a:pt x="229" y="374"/>
                      <a:pt x="229" y="374"/>
                    </a:cubicBezTo>
                    <a:cubicBezTo>
                      <a:pt x="229" y="374"/>
                      <a:pt x="229" y="374"/>
                      <a:pt x="229" y="374"/>
                    </a:cubicBezTo>
                    <a:cubicBezTo>
                      <a:pt x="230" y="373"/>
                      <a:pt x="231" y="372"/>
                      <a:pt x="231" y="371"/>
                    </a:cubicBezTo>
                    <a:cubicBezTo>
                      <a:pt x="231" y="371"/>
                      <a:pt x="231" y="371"/>
                      <a:pt x="231" y="371"/>
                    </a:cubicBezTo>
                    <a:cubicBezTo>
                      <a:pt x="231" y="371"/>
                      <a:pt x="232" y="371"/>
                      <a:pt x="232" y="371"/>
                    </a:cubicBezTo>
                    <a:cubicBezTo>
                      <a:pt x="235" y="373"/>
                      <a:pt x="235" y="373"/>
                      <a:pt x="235" y="373"/>
                    </a:cubicBezTo>
                    <a:cubicBezTo>
                      <a:pt x="235" y="373"/>
                      <a:pt x="235" y="373"/>
                      <a:pt x="235" y="373"/>
                    </a:cubicBezTo>
                    <a:cubicBezTo>
                      <a:pt x="234" y="374"/>
                      <a:pt x="233" y="375"/>
                      <a:pt x="232" y="376"/>
                    </a:cubicBezTo>
                    <a:cubicBezTo>
                      <a:pt x="232" y="376"/>
                      <a:pt x="232" y="376"/>
                      <a:pt x="232" y="376"/>
                    </a:cubicBezTo>
                    <a:cubicBezTo>
                      <a:pt x="232" y="376"/>
                      <a:pt x="232" y="376"/>
                      <a:pt x="232" y="376"/>
                    </a:cubicBezTo>
                    <a:close/>
                    <a:moveTo>
                      <a:pt x="241" y="363"/>
                    </a:moveTo>
                    <a:cubicBezTo>
                      <a:pt x="241" y="363"/>
                      <a:pt x="241" y="363"/>
                      <a:pt x="241" y="363"/>
                    </a:cubicBezTo>
                    <a:cubicBezTo>
                      <a:pt x="241" y="363"/>
                      <a:pt x="241" y="363"/>
                      <a:pt x="241" y="363"/>
                    </a:cubicBezTo>
                    <a:cubicBezTo>
                      <a:pt x="238" y="361"/>
                      <a:pt x="238" y="361"/>
                      <a:pt x="238" y="361"/>
                    </a:cubicBezTo>
                    <a:cubicBezTo>
                      <a:pt x="238" y="361"/>
                      <a:pt x="238" y="361"/>
                      <a:pt x="238" y="361"/>
                    </a:cubicBezTo>
                    <a:cubicBezTo>
                      <a:pt x="238" y="361"/>
                      <a:pt x="238" y="361"/>
                      <a:pt x="238" y="361"/>
                    </a:cubicBezTo>
                    <a:cubicBezTo>
                      <a:pt x="238" y="360"/>
                      <a:pt x="239" y="359"/>
                      <a:pt x="240" y="357"/>
                    </a:cubicBezTo>
                    <a:cubicBezTo>
                      <a:pt x="240" y="357"/>
                      <a:pt x="240" y="357"/>
                      <a:pt x="240" y="357"/>
                    </a:cubicBezTo>
                    <a:cubicBezTo>
                      <a:pt x="243" y="359"/>
                      <a:pt x="243" y="359"/>
                      <a:pt x="243" y="359"/>
                    </a:cubicBezTo>
                    <a:cubicBezTo>
                      <a:pt x="243" y="359"/>
                      <a:pt x="243" y="359"/>
                      <a:pt x="243" y="359"/>
                    </a:cubicBezTo>
                    <a:cubicBezTo>
                      <a:pt x="243" y="359"/>
                      <a:pt x="243" y="359"/>
                      <a:pt x="243" y="359"/>
                    </a:cubicBezTo>
                    <a:cubicBezTo>
                      <a:pt x="243" y="360"/>
                      <a:pt x="242" y="362"/>
                      <a:pt x="241" y="363"/>
                    </a:cubicBezTo>
                    <a:cubicBezTo>
                      <a:pt x="241" y="363"/>
                      <a:pt x="241" y="363"/>
                      <a:pt x="241" y="363"/>
                    </a:cubicBezTo>
                    <a:close/>
                    <a:moveTo>
                      <a:pt x="216" y="357"/>
                    </a:moveTo>
                    <a:cubicBezTo>
                      <a:pt x="216" y="357"/>
                      <a:pt x="216" y="357"/>
                      <a:pt x="216" y="357"/>
                    </a:cubicBezTo>
                    <a:cubicBezTo>
                      <a:pt x="216" y="357"/>
                      <a:pt x="216" y="357"/>
                      <a:pt x="216" y="357"/>
                    </a:cubicBezTo>
                    <a:cubicBezTo>
                      <a:pt x="216" y="357"/>
                      <a:pt x="216" y="357"/>
                      <a:pt x="216" y="357"/>
                    </a:cubicBezTo>
                    <a:cubicBezTo>
                      <a:pt x="215" y="357"/>
                      <a:pt x="214" y="357"/>
                      <a:pt x="212" y="357"/>
                    </a:cubicBezTo>
                    <a:cubicBezTo>
                      <a:pt x="212" y="357"/>
                      <a:pt x="212" y="357"/>
                      <a:pt x="212" y="357"/>
                    </a:cubicBezTo>
                    <a:cubicBezTo>
                      <a:pt x="212" y="357"/>
                      <a:pt x="212" y="356"/>
                      <a:pt x="212" y="356"/>
                    </a:cubicBezTo>
                    <a:cubicBezTo>
                      <a:pt x="212" y="353"/>
                      <a:pt x="212" y="353"/>
                      <a:pt x="212" y="353"/>
                    </a:cubicBezTo>
                    <a:cubicBezTo>
                      <a:pt x="212" y="353"/>
                      <a:pt x="212" y="353"/>
                      <a:pt x="212" y="353"/>
                    </a:cubicBezTo>
                    <a:cubicBezTo>
                      <a:pt x="212" y="353"/>
                      <a:pt x="213" y="353"/>
                      <a:pt x="212" y="353"/>
                    </a:cubicBezTo>
                    <a:cubicBezTo>
                      <a:pt x="214" y="353"/>
                      <a:pt x="215" y="353"/>
                      <a:pt x="216" y="353"/>
                    </a:cubicBezTo>
                    <a:cubicBezTo>
                      <a:pt x="216" y="353"/>
                      <a:pt x="217" y="353"/>
                      <a:pt x="217" y="353"/>
                    </a:cubicBezTo>
                    <a:cubicBezTo>
                      <a:pt x="217" y="353"/>
                      <a:pt x="217" y="353"/>
                      <a:pt x="217" y="353"/>
                    </a:cubicBezTo>
                    <a:cubicBezTo>
                      <a:pt x="217" y="357"/>
                      <a:pt x="217" y="357"/>
                      <a:pt x="217" y="357"/>
                    </a:cubicBezTo>
                    <a:cubicBezTo>
                      <a:pt x="217" y="357"/>
                      <a:pt x="217" y="357"/>
                      <a:pt x="216" y="357"/>
                    </a:cubicBezTo>
                    <a:cubicBezTo>
                      <a:pt x="216" y="357"/>
                      <a:pt x="216" y="357"/>
                      <a:pt x="216" y="357"/>
                    </a:cubicBezTo>
                    <a:close/>
                    <a:moveTo>
                      <a:pt x="228" y="357"/>
                    </a:moveTo>
                    <a:cubicBezTo>
                      <a:pt x="228" y="357"/>
                      <a:pt x="228" y="357"/>
                      <a:pt x="228" y="357"/>
                    </a:cubicBezTo>
                    <a:cubicBezTo>
                      <a:pt x="228" y="356"/>
                      <a:pt x="228" y="356"/>
                      <a:pt x="228" y="356"/>
                    </a:cubicBezTo>
                    <a:cubicBezTo>
                      <a:pt x="228" y="353"/>
                      <a:pt x="228" y="353"/>
                      <a:pt x="228" y="353"/>
                    </a:cubicBezTo>
                    <a:cubicBezTo>
                      <a:pt x="228" y="353"/>
                      <a:pt x="228" y="353"/>
                      <a:pt x="228" y="353"/>
                    </a:cubicBezTo>
                    <a:cubicBezTo>
                      <a:pt x="228" y="353"/>
                      <a:pt x="228" y="353"/>
                      <a:pt x="228" y="353"/>
                    </a:cubicBezTo>
                    <a:cubicBezTo>
                      <a:pt x="230" y="353"/>
                      <a:pt x="231" y="352"/>
                      <a:pt x="232" y="352"/>
                    </a:cubicBezTo>
                    <a:cubicBezTo>
                      <a:pt x="232" y="352"/>
                      <a:pt x="232" y="352"/>
                      <a:pt x="232" y="353"/>
                    </a:cubicBezTo>
                    <a:cubicBezTo>
                      <a:pt x="233" y="356"/>
                      <a:pt x="233" y="356"/>
                      <a:pt x="233" y="356"/>
                    </a:cubicBezTo>
                    <a:cubicBezTo>
                      <a:pt x="233" y="356"/>
                      <a:pt x="233" y="356"/>
                      <a:pt x="233" y="356"/>
                    </a:cubicBezTo>
                    <a:cubicBezTo>
                      <a:pt x="231" y="356"/>
                      <a:pt x="230" y="357"/>
                      <a:pt x="228" y="357"/>
                    </a:cubicBezTo>
                    <a:close/>
                    <a:moveTo>
                      <a:pt x="200" y="356"/>
                    </a:moveTo>
                    <a:cubicBezTo>
                      <a:pt x="200" y="356"/>
                      <a:pt x="200" y="356"/>
                      <a:pt x="200" y="356"/>
                    </a:cubicBezTo>
                    <a:cubicBezTo>
                      <a:pt x="199" y="356"/>
                      <a:pt x="197" y="355"/>
                      <a:pt x="196" y="355"/>
                    </a:cubicBezTo>
                    <a:cubicBezTo>
                      <a:pt x="196" y="355"/>
                      <a:pt x="196" y="355"/>
                      <a:pt x="196" y="355"/>
                    </a:cubicBezTo>
                    <a:cubicBezTo>
                      <a:pt x="196" y="352"/>
                      <a:pt x="196" y="352"/>
                      <a:pt x="196" y="352"/>
                    </a:cubicBezTo>
                    <a:cubicBezTo>
                      <a:pt x="196" y="351"/>
                      <a:pt x="197" y="351"/>
                      <a:pt x="197" y="351"/>
                    </a:cubicBezTo>
                    <a:cubicBezTo>
                      <a:pt x="198" y="352"/>
                      <a:pt x="199" y="352"/>
                      <a:pt x="201" y="352"/>
                    </a:cubicBezTo>
                    <a:cubicBezTo>
                      <a:pt x="201" y="352"/>
                      <a:pt x="201" y="352"/>
                      <a:pt x="201" y="352"/>
                    </a:cubicBezTo>
                    <a:cubicBezTo>
                      <a:pt x="200" y="356"/>
                      <a:pt x="200" y="356"/>
                      <a:pt x="200" y="356"/>
                    </a:cubicBezTo>
                    <a:cubicBezTo>
                      <a:pt x="200" y="356"/>
                      <a:pt x="200" y="356"/>
                      <a:pt x="200" y="356"/>
                    </a:cubicBezTo>
                    <a:close/>
                    <a:moveTo>
                      <a:pt x="245" y="355"/>
                    </a:moveTo>
                    <a:cubicBezTo>
                      <a:pt x="244" y="355"/>
                      <a:pt x="244" y="355"/>
                      <a:pt x="244" y="355"/>
                    </a:cubicBezTo>
                    <a:cubicBezTo>
                      <a:pt x="244" y="351"/>
                      <a:pt x="244" y="351"/>
                      <a:pt x="244" y="351"/>
                    </a:cubicBezTo>
                    <a:cubicBezTo>
                      <a:pt x="244" y="351"/>
                      <a:pt x="244" y="351"/>
                      <a:pt x="244" y="351"/>
                    </a:cubicBezTo>
                    <a:cubicBezTo>
                      <a:pt x="246" y="351"/>
                      <a:pt x="247" y="351"/>
                      <a:pt x="248" y="351"/>
                    </a:cubicBezTo>
                    <a:cubicBezTo>
                      <a:pt x="248" y="351"/>
                      <a:pt x="248" y="351"/>
                      <a:pt x="248" y="351"/>
                    </a:cubicBezTo>
                    <a:cubicBezTo>
                      <a:pt x="249" y="354"/>
                      <a:pt x="249" y="354"/>
                      <a:pt x="249" y="354"/>
                    </a:cubicBezTo>
                    <a:cubicBezTo>
                      <a:pt x="249" y="354"/>
                      <a:pt x="249" y="354"/>
                      <a:pt x="249" y="354"/>
                    </a:cubicBezTo>
                    <a:cubicBezTo>
                      <a:pt x="249" y="354"/>
                      <a:pt x="249" y="354"/>
                      <a:pt x="249" y="355"/>
                    </a:cubicBezTo>
                    <a:cubicBezTo>
                      <a:pt x="247" y="355"/>
                      <a:pt x="246" y="355"/>
                      <a:pt x="245" y="355"/>
                    </a:cubicBezTo>
                    <a:cubicBezTo>
                      <a:pt x="245" y="355"/>
                      <a:pt x="245" y="355"/>
                      <a:pt x="245" y="355"/>
                    </a:cubicBezTo>
                    <a:close/>
                    <a:moveTo>
                      <a:pt x="184" y="354"/>
                    </a:moveTo>
                    <a:cubicBezTo>
                      <a:pt x="184" y="354"/>
                      <a:pt x="184" y="354"/>
                      <a:pt x="184" y="354"/>
                    </a:cubicBezTo>
                    <a:cubicBezTo>
                      <a:pt x="183" y="353"/>
                      <a:pt x="182" y="353"/>
                      <a:pt x="180" y="353"/>
                    </a:cubicBezTo>
                    <a:cubicBezTo>
                      <a:pt x="180" y="353"/>
                      <a:pt x="180" y="353"/>
                      <a:pt x="180" y="353"/>
                    </a:cubicBezTo>
                    <a:cubicBezTo>
                      <a:pt x="181" y="349"/>
                      <a:pt x="181" y="349"/>
                      <a:pt x="181" y="349"/>
                    </a:cubicBezTo>
                    <a:cubicBezTo>
                      <a:pt x="181" y="349"/>
                      <a:pt x="181" y="349"/>
                      <a:pt x="181" y="349"/>
                    </a:cubicBezTo>
                    <a:cubicBezTo>
                      <a:pt x="181" y="349"/>
                      <a:pt x="181" y="349"/>
                      <a:pt x="181" y="349"/>
                    </a:cubicBezTo>
                    <a:cubicBezTo>
                      <a:pt x="182" y="349"/>
                      <a:pt x="184" y="349"/>
                      <a:pt x="185" y="350"/>
                    </a:cubicBezTo>
                    <a:cubicBezTo>
                      <a:pt x="185" y="350"/>
                      <a:pt x="185" y="350"/>
                      <a:pt x="185" y="350"/>
                    </a:cubicBezTo>
                    <a:cubicBezTo>
                      <a:pt x="185" y="350"/>
                      <a:pt x="185" y="350"/>
                      <a:pt x="185" y="350"/>
                    </a:cubicBezTo>
                    <a:cubicBezTo>
                      <a:pt x="184" y="353"/>
                      <a:pt x="184" y="353"/>
                      <a:pt x="184" y="353"/>
                    </a:cubicBezTo>
                    <a:cubicBezTo>
                      <a:pt x="184" y="353"/>
                      <a:pt x="184" y="353"/>
                      <a:pt x="184" y="354"/>
                    </a:cubicBezTo>
                    <a:cubicBezTo>
                      <a:pt x="184" y="354"/>
                      <a:pt x="184" y="354"/>
                      <a:pt x="184" y="354"/>
                    </a:cubicBezTo>
                    <a:close/>
                    <a:moveTo>
                      <a:pt x="260" y="352"/>
                    </a:move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59" y="348"/>
                      <a:pt x="259" y="348"/>
                      <a:pt x="259" y="348"/>
                    </a:cubicBezTo>
                    <a:cubicBezTo>
                      <a:pt x="259" y="348"/>
                      <a:pt x="259" y="348"/>
                      <a:pt x="259" y="348"/>
                    </a:cubicBezTo>
                    <a:cubicBezTo>
                      <a:pt x="259" y="348"/>
                      <a:pt x="260" y="348"/>
                      <a:pt x="260" y="348"/>
                    </a:cubicBezTo>
                    <a:cubicBezTo>
                      <a:pt x="261" y="348"/>
                      <a:pt x="262" y="348"/>
                      <a:pt x="263" y="347"/>
                    </a:cubicBezTo>
                    <a:cubicBezTo>
                      <a:pt x="263" y="347"/>
                      <a:pt x="264" y="347"/>
                      <a:pt x="264" y="347"/>
                    </a:cubicBezTo>
                    <a:cubicBezTo>
                      <a:pt x="264" y="347"/>
                      <a:pt x="264" y="347"/>
                      <a:pt x="264" y="347"/>
                    </a:cubicBezTo>
                    <a:cubicBezTo>
                      <a:pt x="265" y="351"/>
                      <a:pt x="265" y="351"/>
                      <a:pt x="265" y="351"/>
                    </a:cubicBezTo>
                    <a:cubicBezTo>
                      <a:pt x="265" y="351"/>
                      <a:pt x="265" y="351"/>
                      <a:pt x="264" y="351"/>
                    </a:cubicBezTo>
                    <a:cubicBezTo>
                      <a:pt x="263" y="351"/>
                      <a:pt x="262" y="352"/>
                      <a:pt x="261" y="352"/>
                    </a:cubicBezTo>
                    <a:cubicBezTo>
                      <a:pt x="261" y="352"/>
                      <a:pt x="261" y="352"/>
                      <a:pt x="261" y="352"/>
                    </a:cubicBezTo>
                    <a:lnTo>
                      <a:pt x="260" y="352"/>
                    </a:lnTo>
                    <a:close/>
                    <a:moveTo>
                      <a:pt x="169" y="350"/>
                    </a:moveTo>
                    <a:cubicBezTo>
                      <a:pt x="168" y="350"/>
                      <a:pt x="168" y="350"/>
                      <a:pt x="168" y="350"/>
                    </a:cubicBezTo>
                    <a:cubicBezTo>
                      <a:pt x="167" y="350"/>
                      <a:pt x="166" y="350"/>
                      <a:pt x="165" y="349"/>
                    </a:cubicBezTo>
                    <a:cubicBezTo>
                      <a:pt x="165" y="349"/>
                      <a:pt x="164" y="349"/>
                      <a:pt x="164" y="349"/>
                    </a:cubicBezTo>
                    <a:cubicBezTo>
                      <a:pt x="164" y="349"/>
                      <a:pt x="164" y="349"/>
                      <a:pt x="164" y="349"/>
                    </a:cubicBezTo>
                    <a:cubicBezTo>
                      <a:pt x="165" y="345"/>
                      <a:pt x="165" y="345"/>
                      <a:pt x="165" y="345"/>
                    </a:cubicBezTo>
                    <a:cubicBezTo>
                      <a:pt x="165" y="345"/>
                      <a:pt x="165" y="345"/>
                      <a:pt x="165" y="345"/>
                    </a:cubicBezTo>
                    <a:cubicBezTo>
                      <a:pt x="165" y="345"/>
                      <a:pt x="166" y="345"/>
                      <a:pt x="166" y="345"/>
                    </a:cubicBezTo>
                    <a:cubicBezTo>
                      <a:pt x="167" y="346"/>
                      <a:pt x="168" y="346"/>
                      <a:pt x="169" y="346"/>
                    </a:cubicBezTo>
                    <a:cubicBezTo>
                      <a:pt x="169" y="346"/>
                      <a:pt x="170" y="346"/>
                      <a:pt x="170" y="346"/>
                    </a:cubicBezTo>
                    <a:cubicBezTo>
                      <a:pt x="170" y="346"/>
                      <a:pt x="170" y="346"/>
                      <a:pt x="170" y="347"/>
                    </a:cubicBezTo>
                    <a:cubicBezTo>
                      <a:pt x="169" y="350"/>
                      <a:pt x="169" y="350"/>
                      <a:pt x="169" y="350"/>
                    </a:cubicBezTo>
                    <a:cubicBezTo>
                      <a:pt x="169" y="350"/>
                      <a:pt x="169" y="350"/>
                      <a:pt x="169" y="350"/>
                    </a:cubicBezTo>
                    <a:cubicBezTo>
                      <a:pt x="169" y="350"/>
                      <a:pt x="169" y="350"/>
                      <a:pt x="169" y="350"/>
                    </a:cubicBezTo>
                    <a:close/>
                    <a:moveTo>
                      <a:pt x="249" y="349"/>
                    </a:moveTo>
                    <a:cubicBezTo>
                      <a:pt x="249" y="349"/>
                      <a:pt x="249" y="349"/>
                      <a:pt x="249" y="349"/>
                    </a:cubicBezTo>
                    <a:cubicBezTo>
                      <a:pt x="249" y="349"/>
                      <a:pt x="249" y="349"/>
                      <a:pt x="249" y="349"/>
                    </a:cubicBezTo>
                    <a:cubicBezTo>
                      <a:pt x="248" y="348"/>
                      <a:pt x="248" y="348"/>
                      <a:pt x="248" y="348"/>
                    </a:cubicBezTo>
                    <a:cubicBezTo>
                      <a:pt x="248" y="348"/>
                      <a:pt x="248" y="348"/>
                      <a:pt x="248" y="348"/>
                    </a:cubicBezTo>
                    <a:cubicBezTo>
                      <a:pt x="246" y="347"/>
                      <a:pt x="246" y="347"/>
                      <a:pt x="246" y="347"/>
                    </a:cubicBezTo>
                    <a:cubicBezTo>
                      <a:pt x="245" y="347"/>
                      <a:pt x="245" y="347"/>
                      <a:pt x="245" y="347"/>
                    </a:cubicBezTo>
                    <a:cubicBezTo>
                      <a:pt x="245" y="347"/>
                      <a:pt x="245" y="347"/>
                      <a:pt x="245" y="347"/>
                    </a:cubicBezTo>
                    <a:cubicBezTo>
                      <a:pt x="245" y="347"/>
                      <a:pt x="245" y="347"/>
                      <a:pt x="245" y="347"/>
                    </a:cubicBezTo>
                    <a:cubicBezTo>
                      <a:pt x="246" y="346"/>
                      <a:pt x="247" y="345"/>
                      <a:pt x="247" y="343"/>
                    </a:cubicBezTo>
                    <a:cubicBezTo>
                      <a:pt x="247" y="343"/>
                      <a:pt x="247" y="343"/>
                      <a:pt x="247" y="343"/>
                    </a:cubicBezTo>
                    <a:cubicBezTo>
                      <a:pt x="251" y="345"/>
                      <a:pt x="251" y="345"/>
                      <a:pt x="251" y="345"/>
                    </a:cubicBezTo>
                    <a:cubicBezTo>
                      <a:pt x="251" y="345"/>
                      <a:pt x="251" y="345"/>
                      <a:pt x="251" y="345"/>
                    </a:cubicBezTo>
                    <a:cubicBezTo>
                      <a:pt x="250" y="346"/>
                      <a:pt x="250" y="348"/>
                      <a:pt x="249" y="349"/>
                    </a:cubicBezTo>
                    <a:cubicBezTo>
                      <a:pt x="249" y="349"/>
                      <a:pt x="249" y="349"/>
                      <a:pt x="249" y="349"/>
                    </a:cubicBezTo>
                    <a:close/>
                    <a:moveTo>
                      <a:pt x="276" y="347"/>
                    </a:moveTo>
                    <a:cubicBezTo>
                      <a:pt x="276" y="347"/>
                      <a:pt x="276" y="347"/>
                      <a:pt x="276" y="347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6" y="343"/>
                      <a:pt x="277" y="343"/>
                      <a:pt x="278" y="342"/>
                    </a:cubicBezTo>
                    <a:cubicBezTo>
                      <a:pt x="278" y="342"/>
                      <a:pt x="278" y="342"/>
                      <a:pt x="278" y="342"/>
                    </a:cubicBezTo>
                    <a:cubicBezTo>
                      <a:pt x="279" y="342"/>
                      <a:pt x="279" y="342"/>
                      <a:pt x="279" y="342"/>
                    </a:cubicBezTo>
                    <a:cubicBezTo>
                      <a:pt x="280" y="346"/>
                      <a:pt x="280" y="346"/>
                      <a:pt x="280" y="346"/>
                    </a:cubicBezTo>
                    <a:cubicBezTo>
                      <a:pt x="280" y="346"/>
                      <a:pt x="280" y="346"/>
                      <a:pt x="280" y="346"/>
                    </a:cubicBezTo>
                    <a:cubicBezTo>
                      <a:pt x="279" y="346"/>
                      <a:pt x="277" y="347"/>
                      <a:pt x="276" y="347"/>
                    </a:cubicBezTo>
                    <a:cubicBezTo>
                      <a:pt x="276" y="347"/>
                      <a:pt x="276" y="347"/>
                      <a:pt x="276" y="347"/>
                    </a:cubicBezTo>
                    <a:close/>
                    <a:moveTo>
                      <a:pt x="153" y="346"/>
                    </a:moveTo>
                    <a:cubicBezTo>
                      <a:pt x="153" y="346"/>
                      <a:pt x="153" y="346"/>
                      <a:pt x="153" y="346"/>
                    </a:cubicBezTo>
                    <a:cubicBezTo>
                      <a:pt x="152" y="345"/>
                      <a:pt x="151" y="345"/>
                      <a:pt x="149" y="344"/>
                    </a:cubicBezTo>
                    <a:cubicBezTo>
                      <a:pt x="149" y="344"/>
                      <a:pt x="149" y="344"/>
                      <a:pt x="149" y="344"/>
                    </a:cubicBezTo>
                    <a:cubicBezTo>
                      <a:pt x="149" y="344"/>
                      <a:pt x="149" y="344"/>
                      <a:pt x="149" y="344"/>
                    </a:cubicBezTo>
                    <a:cubicBezTo>
                      <a:pt x="150" y="341"/>
                      <a:pt x="150" y="341"/>
                      <a:pt x="150" y="341"/>
                    </a:cubicBezTo>
                    <a:cubicBezTo>
                      <a:pt x="150" y="341"/>
                      <a:pt x="150" y="341"/>
                      <a:pt x="150" y="341"/>
                    </a:cubicBezTo>
                    <a:cubicBezTo>
                      <a:pt x="150" y="341"/>
                      <a:pt x="150" y="341"/>
                      <a:pt x="150" y="341"/>
                    </a:cubicBezTo>
                    <a:cubicBezTo>
                      <a:pt x="152" y="341"/>
                      <a:pt x="153" y="341"/>
                      <a:pt x="154" y="342"/>
                    </a:cubicBezTo>
                    <a:cubicBezTo>
                      <a:pt x="154" y="342"/>
                      <a:pt x="154" y="342"/>
                      <a:pt x="154" y="342"/>
                    </a:cubicBezTo>
                    <a:cubicBezTo>
                      <a:pt x="153" y="346"/>
                      <a:pt x="153" y="346"/>
                      <a:pt x="153" y="346"/>
                    </a:cubicBezTo>
                    <a:cubicBezTo>
                      <a:pt x="153" y="346"/>
                      <a:pt x="153" y="346"/>
                      <a:pt x="153" y="346"/>
                    </a:cubicBezTo>
                    <a:close/>
                    <a:moveTo>
                      <a:pt x="291" y="341"/>
                    </a:moveTo>
                    <a:cubicBezTo>
                      <a:pt x="291" y="341"/>
                      <a:pt x="291" y="341"/>
                      <a:pt x="291" y="341"/>
                    </a:cubicBezTo>
                    <a:cubicBezTo>
                      <a:pt x="291" y="341"/>
                      <a:pt x="291" y="341"/>
                      <a:pt x="291" y="341"/>
                    </a:cubicBezTo>
                    <a:cubicBezTo>
                      <a:pt x="289" y="338"/>
                      <a:pt x="289" y="338"/>
                      <a:pt x="289" y="338"/>
                    </a:cubicBezTo>
                    <a:cubicBezTo>
                      <a:pt x="289" y="337"/>
                      <a:pt x="289" y="337"/>
                      <a:pt x="289" y="337"/>
                    </a:cubicBezTo>
                    <a:cubicBezTo>
                      <a:pt x="290" y="337"/>
                      <a:pt x="292" y="336"/>
                      <a:pt x="293" y="335"/>
                    </a:cubicBezTo>
                    <a:cubicBezTo>
                      <a:pt x="293" y="335"/>
                      <a:pt x="293" y="335"/>
                      <a:pt x="293" y="335"/>
                    </a:cubicBezTo>
                    <a:cubicBezTo>
                      <a:pt x="293" y="335"/>
                      <a:pt x="293" y="335"/>
                      <a:pt x="293" y="336"/>
                    </a:cubicBezTo>
                    <a:cubicBezTo>
                      <a:pt x="295" y="339"/>
                      <a:pt x="295" y="339"/>
                      <a:pt x="295" y="339"/>
                    </a:cubicBezTo>
                    <a:cubicBezTo>
                      <a:pt x="295" y="339"/>
                      <a:pt x="295" y="339"/>
                      <a:pt x="294" y="339"/>
                    </a:cubicBezTo>
                    <a:cubicBezTo>
                      <a:pt x="293" y="340"/>
                      <a:pt x="292" y="340"/>
                      <a:pt x="291" y="341"/>
                    </a:cubicBezTo>
                    <a:cubicBezTo>
                      <a:pt x="291" y="341"/>
                      <a:pt x="291" y="341"/>
                      <a:pt x="291" y="341"/>
                    </a:cubicBezTo>
                    <a:close/>
                    <a:moveTo>
                      <a:pt x="138" y="340"/>
                    </a:moveTo>
                    <a:cubicBezTo>
                      <a:pt x="138" y="340"/>
                      <a:pt x="138" y="340"/>
                      <a:pt x="138" y="340"/>
                    </a:cubicBezTo>
                    <a:cubicBezTo>
                      <a:pt x="137" y="339"/>
                      <a:pt x="135" y="339"/>
                      <a:pt x="134" y="338"/>
                    </a:cubicBezTo>
                    <a:cubicBezTo>
                      <a:pt x="134" y="338"/>
                      <a:pt x="134" y="338"/>
                      <a:pt x="134" y="338"/>
                    </a:cubicBezTo>
                    <a:cubicBezTo>
                      <a:pt x="134" y="338"/>
                      <a:pt x="134" y="338"/>
                      <a:pt x="134" y="338"/>
                    </a:cubicBezTo>
                    <a:cubicBezTo>
                      <a:pt x="136" y="335"/>
                      <a:pt x="136" y="335"/>
                      <a:pt x="136" y="335"/>
                    </a:cubicBezTo>
                    <a:cubicBezTo>
                      <a:pt x="136" y="335"/>
                      <a:pt x="136" y="335"/>
                      <a:pt x="136" y="335"/>
                    </a:cubicBezTo>
                    <a:cubicBezTo>
                      <a:pt x="136" y="335"/>
                      <a:pt x="136" y="335"/>
                      <a:pt x="136" y="335"/>
                    </a:cubicBezTo>
                    <a:cubicBezTo>
                      <a:pt x="137" y="335"/>
                      <a:pt x="138" y="336"/>
                      <a:pt x="139" y="336"/>
                    </a:cubicBezTo>
                    <a:cubicBezTo>
                      <a:pt x="140" y="336"/>
                      <a:pt x="140" y="336"/>
                      <a:pt x="140" y="337"/>
                    </a:cubicBezTo>
                    <a:cubicBezTo>
                      <a:pt x="138" y="340"/>
                      <a:pt x="138" y="340"/>
                      <a:pt x="138" y="340"/>
                    </a:cubicBezTo>
                    <a:cubicBezTo>
                      <a:pt x="138" y="340"/>
                      <a:pt x="138" y="340"/>
                      <a:pt x="138" y="340"/>
                    </a:cubicBezTo>
                    <a:close/>
                    <a:moveTo>
                      <a:pt x="256" y="334"/>
                    </a:moveTo>
                    <a:cubicBezTo>
                      <a:pt x="255" y="334"/>
                      <a:pt x="255" y="334"/>
                      <a:pt x="255" y="334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2"/>
                      <a:pt x="253" y="330"/>
                      <a:pt x="253" y="329"/>
                    </a:cubicBezTo>
                    <a:cubicBezTo>
                      <a:pt x="253" y="329"/>
                      <a:pt x="253" y="329"/>
                      <a:pt x="254" y="329"/>
                    </a:cubicBezTo>
                    <a:cubicBezTo>
                      <a:pt x="254" y="329"/>
                      <a:pt x="254" y="329"/>
                      <a:pt x="254" y="329"/>
                    </a:cubicBezTo>
                    <a:cubicBezTo>
                      <a:pt x="257" y="330"/>
                      <a:pt x="257" y="330"/>
                      <a:pt x="257" y="330"/>
                    </a:cubicBezTo>
                    <a:cubicBezTo>
                      <a:pt x="257" y="330"/>
                      <a:pt x="257" y="330"/>
                      <a:pt x="257" y="330"/>
                    </a:cubicBezTo>
                    <a:cubicBezTo>
                      <a:pt x="257" y="331"/>
                      <a:pt x="256" y="333"/>
                      <a:pt x="256" y="334"/>
                    </a:cubicBezTo>
                    <a:cubicBezTo>
                      <a:pt x="256" y="334"/>
                      <a:pt x="256" y="334"/>
                      <a:pt x="256" y="334"/>
                    </a:cubicBezTo>
                    <a:cubicBezTo>
                      <a:pt x="256" y="334"/>
                      <a:pt x="256" y="334"/>
                      <a:pt x="256" y="334"/>
                    </a:cubicBezTo>
                    <a:close/>
                    <a:moveTo>
                      <a:pt x="305" y="333"/>
                    </a:moveTo>
                    <a:cubicBezTo>
                      <a:pt x="305" y="333"/>
                      <a:pt x="305" y="333"/>
                      <a:pt x="305" y="333"/>
                    </a:cubicBezTo>
                    <a:cubicBezTo>
                      <a:pt x="305" y="333"/>
                      <a:pt x="305" y="333"/>
                      <a:pt x="305" y="332"/>
                    </a:cubicBezTo>
                    <a:cubicBezTo>
                      <a:pt x="303" y="330"/>
                      <a:pt x="303" y="330"/>
                      <a:pt x="303" y="330"/>
                    </a:cubicBezTo>
                    <a:cubicBezTo>
                      <a:pt x="302" y="329"/>
                      <a:pt x="302" y="329"/>
                      <a:pt x="303" y="329"/>
                    </a:cubicBezTo>
                    <a:cubicBezTo>
                      <a:pt x="304" y="328"/>
                      <a:pt x="305" y="328"/>
                      <a:pt x="306" y="327"/>
                    </a:cubicBezTo>
                    <a:cubicBezTo>
                      <a:pt x="306" y="327"/>
                      <a:pt x="306" y="327"/>
                      <a:pt x="306" y="327"/>
                    </a:cubicBezTo>
                    <a:cubicBezTo>
                      <a:pt x="306" y="327"/>
                      <a:pt x="306" y="327"/>
                      <a:pt x="306" y="327"/>
                    </a:cubicBezTo>
                    <a:cubicBezTo>
                      <a:pt x="308" y="330"/>
                      <a:pt x="308" y="330"/>
                      <a:pt x="308" y="330"/>
                    </a:cubicBezTo>
                    <a:cubicBezTo>
                      <a:pt x="308" y="330"/>
                      <a:pt x="308" y="330"/>
                      <a:pt x="308" y="330"/>
                    </a:cubicBezTo>
                    <a:cubicBezTo>
                      <a:pt x="308" y="330"/>
                      <a:pt x="308" y="330"/>
                      <a:pt x="308" y="330"/>
                    </a:cubicBezTo>
                    <a:cubicBezTo>
                      <a:pt x="307" y="331"/>
                      <a:pt x="306" y="332"/>
                      <a:pt x="305" y="333"/>
                    </a:cubicBezTo>
                    <a:cubicBezTo>
                      <a:pt x="305" y="333"/>
                      <a:pt x="305" y="333"/>
                      <a:pt x="305" y="333"/>
                    </a:cubicBezTo>
                    <a:close/>
                    <a:moveTo>
                      <a:pt x="124" y="332"/>
                    </a:moveTo>
                    <a:cubicBezTo>
                      <a:pt x="124" y="332"/>
                      <a:pt x="124" y="332"/>
                      <a:pt x="124" y="332"/>
                    </a:cubicBezTo>
                    <a:cubicBezTo>
                      <a:pt x="122" y="331"/>
                      <a:pt x="121" y="330"/>
                      <a:pt x="120" y="330"/>
                    </a:cubicBezTo>
                    <a:cubicBezTo>
                      <a:pt x="120" y="330"/>
                      <a:pt x="120" y="330"/>
                      <a:pt x="120" y="329"/>
                    </a:cubicBezTo>
                    <a:cubicBezTo>
                      <a:pt x="120" y="329"/>
                      <a:pt x="120" y="329"/>
                      <a:pt x="120" y="329"/>
                    </a:cubicBezTo>
                    <a:cubicBezTo>
                      <a:pt x="122" y="326"/>
                      <a:pt x="122" y="326"/>
                      <a:pt x="122" y="326"/>
                    </a:cubicBezTo>
                    <a:cubicBezTo>
                      <a:pt x="122" y="326"/>
                      <a:pt x="122" y="326"/>
                      <a:pt x="123" y="326"/>
                    </a:cubicBezTo>
                    <a:cubicBezTo>
                      <a:pt x="123" y="326"/>
                      <a:pt x="123" y="326"/>
                      <a:pt x="123" y="326"/>
                    </a:cubicBezTo>
                    <a:cubicBezTo>
                      <a:pt x="124" y="327"/>
                      <a:pt x="125" y="328"/>
                      <a:pt x="126" y="329"/>
                    </a:cubicBezTo>
                    <a:cubicBezTo>
                      <a:pt x="126" y="329"/>
                      <a:pt x="126" y="329"/>
                      <a:pt x="126" y="329"/>
                    </a:cubicBezTo>
                    <a:cubicBezTo>
                      <a:pt x="126" y="329"/>
                      <a:pt x="126" y="329"/>
                      <a:pt x="126" y="329"/>
                    </a:cubicBezTo>
                    <a:cubicBezTo>
                      <a:pt x="124" y="332"/>
                      <a:pt x="124" y="332"/>
                      <a:pt x="124" y="332"/>
                    </a:cubicBezTo>
                    <a:cubicBezTo>
                      <a:pt x="124" y="332"/>
                      <a:pt x="124" y="332"/>
                      <a:pt x="124" y="332"/>
                    </a:cubicBezTo>
                    <a:close/>
                    <a:moveTo>
                      <a:pt x="317" y="323"/>
                    </a:moveTo>
                    <a:cubicBezTo>
                      <a:pt x="317" y="323"/>
                      <a:pt x="317" y="323"/>
                      <a:pt x="317" y="322"/>
                    </a:cubicBezTo>
                    <a:cubicBezTo>
                      <a:pt x="315" y="320"/>
                      <a:pt x="315" y="320"/>
                      <a:pt x="315" y="320"/>
                    </a:cubicBezTo>
                    <a:cubicBezTo>
                      <a:pt x="315" y="320"/>
                      <a:pt x="315" y="320"/>
                      <a:pt x="315" y="320"/>
                    </a:cubicBezTo>
                    <a:cubicBezTo>
                      <a:pt x="316" y="319"/>
                      <a:pt x="317" y="318"/>
                      <a:pt x="318" y="317"/>
                    </a:cubicBezTo>
                    <a:cubicBezTo>
                      <a:pt x="318" y="317"/>
                      <a:pt x="318" y="317"/>
                      <a:pt x="318" y="317"/>
                    </a:cubicBezTo>
                    <a:cubicBezTo>
                      <a:pt x="318" y="317"/>
                      <a:pt x="318" y="317"/>
                      <a:pt x="318" y="317"/>
                    </a:cubicBezTo>
                    <a:cubicBezTo>
                      <a:pt x="318" y="317"/>
                      <a:pt x="318" y="317"/>
                      <a:pt x="318" y="317"/>
                    </a:cubicBezTo>
                    <a:cubicBezTo>
                      <a:pt x="321" y="319"/>
                      <a:pt x="321" y="319"/>
                      <a:pt x="321" y="319"/>
                    </a:cubicBezTo>
                    <a:cubicBezTo>
                      <a:pt x="321" y="320"/>
                      <a:pt x="321" y="320"/>
                      <a:pt x="321" y="320"/>
                    </a:cubicBezTo>
                    <a:cubicBezTo>
                      <a:pt x="320" y="321"/>
                      <a:pt x="319" y="322"/>
                      <a:pt x="318" y="322"/>
                    </a:cubicBezTo>
                    <a:cubicBezTo>
                      <a:pt x="318" y="322"/>
                      <a:pt x="318" y="323"/>
                      <a:pt x="318" y="323"/>
                    </a:cubicBezTo>
                    <a:cubicBezTo>
                      <a:pt x="318" y="323"/>
                      <a:pt x="317" y="323"/>
                      <a:pt x="317" y="323"/>
                    </a:cubicBezTo>
                    <a:close/>
                    <a:moveTo>
                      <a:pt x="111" y="322"/>
                    </a:moveTo>
                    <a:cubicBezTo>
                      <a:pt x="111" y="322"/>
                      <a:pt x="111" y="322"/>
                      <a:pt x="111" y="322"/>
                    </a:cubicBezTo>
                    <a:cubicBezTo>
                      <a:pt x="110" y="321"/>
                      <a:pt x="109" y="320"/>
                      <a:pt x="108" y="319"/>
                    </a:cubicBezTo>
                    <a:cubicBezTo>
                      <a:pt x="108" y="319"/>
                      <a:pt x="108" y="319"/>
                      <a:pt x="108" y="319"/>
                    </a:cubicBezTo>
                    <a:cubicBezTo>
                      <a:pt x="108" y="319"/>
                      <a:pt x="108" y="319"/>
                      <a:pt x="108" y="319"/>
                    </a:cubicBezTo>
                    <a:cubicBezTo>
                      <a:pt x="110" y="316"/>
                      <a:pt x="110" y="316"/>
                      <a:pt x="110" y="316"/>
                    </a:cubicBezTo>
                    <a:cubicBezTo>
                      <a:pt x="111" y="316"/>
                      <a:pt x="111" y="316"/>
                      <a:pt x="111" y="316"/>
                    </a:cubicBezTo>
                    <a:cubicBezTo>
                      <a:pt x="112" y="317"/>
                      <a:pt x="113" y="318"/>
                      <a:pt x="114" y="319"/>
                    </a:cubicBezTo>
                    <a:cubicBezTo>
                      <a:pt x="114" y="319"/>
                      <a:pt x="114" y="319"/>
                      <a:pt x="114" y="319"/>
                    </a:cubicBezTo>
                    <a:cubicBezTo>
                      <a:pt x="111" y="322"/>
                      <a:pt x="111" y="322"/>
                      <a:pt x="111" y="322"/>
                    </a:cubicBezTo>
                    <a:cubicBezTo>
                      <a:pt x="111" y="322"/>
                      <a:pt x="111" y="322"/>
                      <a:pt x="111" y="322"/>
                    </a:cubicBezTo>
                    <a:close/>
                    <a:moveTo>
                      <a:pt x="261" y="319"/>
                    </a:moveTo>
                    <a:cubicBezTo>
                      <a:pt x="261" y="319"/>
                      <a:pt x="261" y="319"/>
                      <a:pt x="261" y="319"/>
                    </a:cubicBezTo>
                    <a:cubicBezTo>
                      <a:pt x="261" y="319"/>
                      <a:pt x="261" y="319"/>
                      <a:pt x="261" y="319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58" y="316"/>
                      <a:pt x="258" y="315"/>
                      <a:pt x="258" y="314"/>
                    </a:cubicBezTo>
                    <a:cubicBezTo>
                      <a:pt x="258" y="314"/>
                      <a:pt x="258" y="314"/>
                      <a:pt x="259" y="314"/>
                    </a:cubicBezTo>
                    <a:cubicBezTo>
                      <a:pt x="262" y="315"/>
                      <a:pt x="262" y="315"/>
                      <a:pt x="262" y="315"/>
                    </a:cubicBezTo>
                    <a:cubicBezTo>
                      <a:pt x="262" y="315"/>
                      <a:pt x="262" y="315"/>
                      <a:pt x="262" y="315"/>
                    </a:cubicBezTo>
                    <a:cubicBezTo>
                      <a:pt x="262" y="316"/>
                      <a:pt x="261" y="317"/>
                      <a:pt x="261" y="319"/>
                    </a:cubicBezTo>
                    <a:cubicBezTo>
                      <a:pt x="261" y="319"/>
                      <a:pt x="261" y="319"/>
                      <a:pt x="261" y="319"/>
                    </a:cubicBezTo>
                    <a:close/>
                    <a:moveTo>
                      <a:pt x="329" y="311"/>
                    </a:moveTo>
                    <a:cubicBezTo>
                      <a:pt x="329" y="311"/>
                      <a:pt x="329" y="311"/>
                      <a:pt x="329" y="311"/>
                    </a:cubicBezTo>
                    <a:cubicBezTo>
                      <a:pt x="329" y="311"/>
                      <a:pt x="329" y="311"/>
                      <a:pt x="329" y="311"/>
                    </a:cubicBezTo>
                    <a:cubicBezTo>
                      <a:pt x="326" y="309"/>
                      <a:pt x="326" y="309"/>
                      <a:pt x="326" y="309"/>
                    </a:cubicBezTo>
                    <a:cubicBezTo>
                      <a:pt x="326" y="308"/>
                      <a:pt x="326" y="308"/>
                      <a:pt x="326" y="308"/>
                    </a:cubicBezTo>
                    <a:cubicBezTo>
                      <a:pt x="327" y="307"/>
                      <a:pt x="328" y="306"/>
                      <a:pt x="328" y="305"/>
                    </a:cubicBezTo>
                    <a:cubicBezTo>
                      <a:pt x="328" y="305"/>
                      <a:pt x="329" y="305"/>
                      <a:pt x="329" y="305"/>
                    </a:cubicBezTo>
                    <a:cubicBezTo>
                      <a:pt x="332" y="307"/>
                      <a:pt x="332" y="307"/>
                      <a:pt x="332" y="307"/>
                    </a:cubicBezTo>
                    <a:cubicBezTo>
                      <a:pt x="332" y="308"/>
                      <a:pt x="332" y="308"/>
                      <a:pt x="332" y="308"/>
                    </a:cubicBezTo>
                    <a:cubicBezTo>
                      <a:pt x="331" y="309"/>
                      <a:pt x="330" y="310"/>
                      <a:pt x="329" y="311"/>
                    </a:cubicBezTo>
                    <a:cubicBezTo>
                      <a:pt x="329" y="311"/>
                      <a:pt x="329" y="311"/>
                      <a:pt x="329" y="311"/>
                    </a:cubicBezTo>
                    <a:close/>
                    <a:moveTo>
                      <a:pt x="100" y="310"/>
                    </a:moveTo>
                    <a:cubicBezTo>
                      <a:pt x="100" y="310"/>
                      <a:pt x="100" y="310"/>
                      <a:pt x="100" y="310"/>
                    </a:cubicBezTo>
                    <a:cubicBezTo>
                      <a:pt x="100" y="310"/>
                      <a:pt x="100" y="310"/>
                      <a:pt x="100" y="310"/>
                    </a:cubicBezTo>
                    <a:cubicBezTo>
                      <a:pt x="99" y="309"/>
                      <a:pt x="98" y="307"/>
                      <a:pt x="98" y="306"/>
                    </a:cubicBezTo>
                    <a:cubicBezTo>
                      <a:pt x="98" y="306"/>
                      <a:pt x="98" y="306"/>
                      <a:pt x="98" y="306"/>
                    </a:cubicBezTo>
                    <a:cubicBezTo>
                      <a:pt x="98" y="306"/>
                      <a:pt x="98" y="306"/>
                      <a:pt x="98" y="306"/>
                    </a:cubicBezTo>
                    <a:cubicBezTo>
                      <a:pt x="101" y="304"/>
                      <a:pt x="101" y="304"/>
                      <a:pt x="101" y="304"/>
                    </a:cubicBezTo>
                    <a:cubicBezTo>
                      <a:pt x="101" y="304"/>
                      <a:pt x="101" y="304"/>
                      <a:pt x="101" y="304"/>
                    </a:cubicBezTo>
                    <a:cubicBezTo>
                      <a:pt x="101" y="304"/>
                      <a:pt x="101" y="304"/>
                      <a:pt x="101" y="304"/>
                    </a:cubicBezTo>
                    <a:cubicBezTo>
                      <a:pt x="102" y="305"/>
                      <a:pt x="102" y="306"/>
                      <a:pt x="103" y="307"/>
                    </a:cubicBezTo>
                    <a:cubicBezTo>
                      <a:pt x="103" y="307"/>
                      <a:pt x="103" y="307"/>
                      <a:pt x="103" y="307"/>
                    </a:cubicBezTo>
                    <a:cubicBezTo>
                      <a:pt x="103" y="307"/>
                      <a:pt x="103" y="308"/>
                      <a:pt x="103" y="308"/>
                    </a:cubicBezTo>
                    <a:cubicBezTo>
                      <a:pt x="100" y="310"/>
                      <a:pt x="100" y="310"/>
                      <a:pt x="100" y="310"/>
                    </a:cubicBezTo>
                    <a:cubicBezTo>
                      <a:pt x="100" y="310"/>
                      <a:pt x="100" y="310"/>
                      <a:pt x="100" y="310"/>
                    </a:cubicBezTo>
                    <a:close/>
                    <a:moveTo>
                      <a:pt x="265" y="303"/>
                    </a:moveTo>
                    <a:cubicBezTo>
                      <a:pt x="265" y="303"/>
                      <a:pt x="265" y="303"/>
                      <a:pt x="265" y="303"/>
                    </a:cubicBezTo>
                    <a:cubicBezTo>
                      <a:pt x="261" y="303"/>
                      <a:pt x="261" y="303"/>
                      <a:pt x="261" y="303"/>
                    </a:cubicBezTo>
                    <a:cubicBezTo>
                      <a:pt x="261" y="303"/>
                      <a:pt x="261" y="302"/>
                      <a:pt x="261" y="302"/>
                    </a:cubicBezTo>
                    <a:cubicBezTo>
                      <a:pt x="261" y="301"/>
                      <a:pt x="261" y="300"/>
                      <a:pt x="262" y="298"/>
                    </a:cubicBezTo>
                    <a:cubicBezTo>
                      <a:pt x="262" y="298"/>
                      <a:pt x="262" y="298"/>
                      <a:pt x="262" y="298"/>
                    </a:cubicBezTo>
                    <a:cubicBezTo>
                      <a:pt x="262" y="298"/>
                      <a:pt x="262" y="298"/>
                      <a:pt x="262" y="298"/>
                    </a:cubicBezTo>
                    <a:cubicBezTo>
                      <a:pt x="265" y="299"/>
                      <a:pt x="265" y="299"/>
                      <a:pt x="265" y="299"/>
                    </a:cubicBezTo>
                    <a:cubicBezTo>
                      <a:pt x="266" y="299"/>
                      <a:pt x="266" y="299"/>
                      <a:pt x="266" y="299"/>
                    </a:cubicBezTo>
                    <a:cubicBezTo>
                      <a:pt x="265" y="300"/>
                      <a:pt x="265" y="302"/>
                      <a:pt x="265" y="303"/>
                    </a:cubicBezTo>
                    <a:cubicBezTo>
                      <a:pt x="265" y="303"/>
                      <a:pt x="265" y="303"/>
                      <a:pt x="265" y="303"/>
                    </a:cubicBezTo>
                    <a:cubicBezTo>
                      <a:pt x="265" y="303"/>
                      <a:pt x="265" y="303"/>
                      <a:pt x="265" y="303"/>
                    </a:cubicBezTo>
                    <a:close/>
                    <a:moveTo>
                      <a:pt x="339" y="298"/>
                    </a:moveTo>
                    <a:cubicBezTo>
                      <a:pt x="339" y="298"/>
                      <a:pt x="339" y="298"/>
                      <a:pt x="339" y="298"/>
                    </a:cubicBezTo>
                    <a:cubicBezTo>
                      <a:pt x="336" y="296"/>
                      <a:pt x="336" y="296"/>
                      <a:pt x="336" y="296"/>
                    </a:cubicBezTo>
                    <a:cubicBezTo>
                      <a:pt x="336" y="296"/>
                      <a:pt x="335" y="296"/>
                      <a:pt x="335" y="296"/>
                    </a:cubicBezTo>
                    <a:cubicBezTo>
                      <a:pt x="335" y="296"/>
                      <a:pt x="335" y="296"/>
                      <a:pt x="335" y="296"/>
                    </a:cubicBezTo>
                    <a:cubicBezTo>
                      <a:pt x="336" y="294"/>
                      <a:pt x="337" y="293"/>
                      <a:pt x="338" y="292"/>
                    </a:cubicBezTo>
                    <a:cubicBezTo>
                      <a:pt x="338" y="292"/>
                      <a:pt x="338" y="292"/>
                      <a:pt x="338" y="292"/>
                    </a:cubicBezTo>
                    <a:cubicBezTo>
                      <a:pt x="338" y="292"/>
                      <a:pt x="338" y="292"/>
                      <a:pt x="338" y="292"/>
                    </a:cubicBezTo>
                    <a:cubicBezTo>
                      <a:pt x="341" y="294"/>
                      <a:pt x="341" y="294"/>
                      <a:pt x="341" y="294"/>
                    </a:cubicBezTo>
                    <a:cubicBezTo>
                      <a:pt x="341" y="294"/>
                      <a:pt x="341" y="294"/>
                      <a:pt x="341" y="295"/>
                    </a:cubicBezTo>
                    <a:cubicBezTo>
                      <a:pt x="341" y="295"/>
                      <a:pt x="341" y="295"/>
                      <a:pt x="341" y="295"/>
                    </a:cubicBezTo>
                    <a:cubicBezTo>
                      <a:pt x="340" y="296"/>
                      <a:pt x="340" y="297"/>
                      <a:pt x="339" y="298"/>
                    </a:cubicBezTo>
                    <a:cubicBezTo>
                      <a:pt x="339" y="298"/>
                      <a:pt x="339" y="298"/>
                      <a:pt x="339" y="298"/>
                    </a:cubicBezTo>
                    <a:close/>
                    <a:moveTo>
                      <a:pt x="92" y="296"/>
                    </a:moveTo>
                    <a:cubicBezTo>
                      <a:pt x="92" y="296"/>
                      <a:pt x="92" y="296"/>
                      <a:pt x="92" y="296"/>
                    </a:cubicBezTo>
                    <a:cubicBezTo>
                      <a:pt x="92" y="296"/>
                      <a:pt x="92" y="296"/>
                      <a:pt x="92" y="296"/>
                    </a:cubicBezTo>
                    <a:cubicBezTo>
                      <a:pt x="91" y="294"/>
                      <a:pt x="90" y="293"/>
                      <a:pt x="90" y="292"/>
                    </a:cubicBezTo>
                    <a:cubicBezTo>
                      <a:pt x="90" y="292"/>
                      <a:pt x="90" y="292"/>
                      <a:pt x="90" y="291"/>
                    </a:cubicBezTo>
                    <a:cubicBezTo>
                      <a:pt x="93" y="290"/>
                      <a:pt x="93" y="290"/>
                      <a:pt x="93" y="290"/>
                    </a:cubicBezTo>
                    <a:cubicBezTo>
                      <a:pt x="94" y="290"/>
                      <a:pt x="94" y="290"/>
                      <a:pt x="94" y="290"/>
                    </a:cubicBezTo>
                    <a:cubicBezTo>
                      <a:pt x="94" y="292"/>
                      <a:pt x="95" y="293"/>
                      <a:pt x="95" y="294"/>
                    </a:cubicBezTo>
                    <a:cubicBezTo>
                      <a:pt x="95" y="294"/>
                      <a:pt x="95" y="294"/>
                      <a:pt x="95" y="294"/>
                    </a:cubicBezTo>
                    <a:cubicBezTo>
                      <a:pt x="95" y="294"/>
                      <a:pt x="95" y="294"/>
                      <a:pt x="95" y="294"/>
                    </a:cubicBezTo>
                    <a:cubicBezTo>
                      <a:pt x="92" y="296"/>
                      <a:pt x="92" y="296"/>
                      <a:pt x="92" y="296"/>
                    </a:cubicBezTo>
                    <a:cubicBezTo>
                      <a:pt x="92" y="296"/>
                      <a:pt x="92" y="296"/>
                      <a:pt x="92" y="296"/>
                    </a:cubicBezTo>
                    <a:close/>
                    <a:moveTo>
                      <a:pt x="267" y="287"/>
                    </a:moveTo>
                    <a:cubicBezTo>
                      <a:pt x="267" y="287"/>
                      <a:pt x="267" y="287"/>
                      <a:pt x="267" y="287"/>
                    </a:cubicBezTo>
                    <a:cubicBezTo>
                      <a:pt x="263" y="287"/>
                      <a:pt x="263" y="287"/>
                      <a:pt x="263" y="287"/>
                    </a:cubicBezTo>
                    <a:cubicBezTo>
                      <a:pt x="263" y="287"/>
                      <a:pt x="263" y="287"/>
                      <a:pt x="263" y="287"/>
                    </a:cubicBezTo>
                    <a:cubicBezTo>
                      <a:pt x="263" y="287"/>
                      <a:pt x="263" y="287"/>
                      <a:pt x="263" y="287"/>
                    </a:cubicBezTo>
                    <a:cubicBezTo>
                      <a:pt x="263" y="285"/>
                      <a:pt x="263" y="284"/>
                      <a:pt x="263" y="283"/>
                    </a:cubicBezTo>
                    <a:cubicBezTo>
                      <a:pt x="263" y="283"/>
                      <a:pt x="263" y="283"/>
                      <a:pt x="263" y="283"/>
                    </a:cubicBezTo>
                    <a:cubicBezTo>
                      <a:pt x="263" y="283"/>
                      <a:pt x="263" y="283"/>
                      <a:pt x="263" y="283"/>
                    </a:cubicBezTo>
                    <a:cubicBezTo>
                      <a:pt x="263" y="283"/>
                      <a:pt x="263" y="283"/>
                      <a:pt x="263" y="283"/>
                    </a:cubicBezTo>
                    <a:cubicBezTo>
                      <a:pt x="267" y="283"/>
                      <a:pt x="267" y="283"/>
                      <a:pt x="267" y="283"/>
                    </a:cubicBezTo>
                    <a:cubicBezTo>
                      <a:pt x="267" y="283"/>
                      <a:pt x="267" y="283"/>
                      <a:pt x="267" y="283"/>
                    </a:cubicBezTo>
                    <a:cubicBezTo>
                      <a:pt x="267" y="284"/>
                      <a:pt x="267" y="286"/>
                      <a:pt x="267" y="287"/>
                    </a:cubicBezTo>
                    <a:cubicBezTo>
                      <a:pt x="267" y="287"/>
                      <a:pt x="267" y="287"/>
                      <a:pt x="267" y="287"/>
                    </a:cubicBezTo>
                    <a:close/>
                    <a:moveTo>
                      <a:pt x="347" y="284"/>
                    </a:moveTo>
                    <a:cubicBezTo>
                      <a:pt x="347" y="284"/>
                      <a:pt x="347" y="284"/>
                      <a:pt x="347" y="284"/>
                    </a:cubicBezTo>
                    <a:cubicBezTo>
                      <a:pt x="344" y="283"/>
                      <a:pt x="344" y="283"/>
                      <a:pt x="344" y="283"/>
                    </a:cubicBezTo>
                    <a:cubicBezTo>
                      <a:pt x="344" y="283"/>
                      <a:pt x="344" y="282"/>
                      <a:pt x="344" y="282"/>
                    </a:cubicBezTo>
                    <a:cubicBezTo>
                      <a:pt x="345" y="281"/>
                      <a:pt x="345" y="280"/>
                      <a:pt x="346" y="279"/>
                    </a:cubicBezTo>
                    <a:cubicBezTo>
                      <a:pt x="346" y="279"/>
                      <a:pt x="346" y="279"/>
                      <a:pt x="346" y="279"/>
                    </a:cubicBezTo>
                    <a:cubicBezTo>
                      <a:pt x="349" y="281"/>
                      <a:pt x="349" y="281"/>
                      <a:pt x="349" y="281"/>
                    </a:cubicBezTo>
                    <a:cubicBezTo>
                      <a:pt x="350" y="281"/>
                      <a:pt x="350" y="281"/>
                      <a:pt x="350" y="281"/>
                    </a:cubicBezTo>
                    <a:cubicBezTo>
                      <a:pt x="349" y="282"/>
                      <a:pt x="348" y="283"/>
                      <a:pt x="347" y="284"/>
                    </a:cubicBezTo>
                    <a:cubicBezTo>
                      <a:pt x="347" y="284"/>
                      <a:pt x="347" y="284"/>
                      <a:pt x="347" y="284"/>
                    </a:cubicBezTo>
                    <a:close/>
                    <a:moveTo>
                      <a:pt x="87" y="280"/>
                    </a:moveTo>
                    <a:cubicBezTo>
                      <a:pt x="87" y="280"/>
                      <a:pt x="87" y="280"/>
                      <a:pt x="87" y="280"/>
                    </a:cubicBezTo>
                    <a:cubicBezTo>
                      <a:pt x="87" y="280"/>
                      <a:pt x="87" y="280"/>
                      <a:pt x="87" y="280"/>
                    </a:cubicBezTo>
                    <a:cubicBezTo>
                      <a:pt x="86" y="279"/>
                      <a:pt x="86" y="277"/>
                      <a:pt x="86" y="276"/>
                    </a:cubicBezTo>
                    <a:cubicBezTo>
                      <a:pt x="86" y="276"/>
                      <a:pt x="86" y="276"/>
                      <a:pt x="86" y="276"/>
                    </a:cubicBezTo>
                    <a:cubicBezTo>
                      <a:pt x="90" y="275"/>
                      <a:pt x="90" y="275"/>
                      <a:pt x="90" y="275"/>
                    </a:cubicBezTo>
                    <a:cubicBezTo>
                      <a:pt x="90" y="275"/>
                      <a:pt x="90" y="275"/>
                      <a:pt x="90" y="275"/>
                    </a:cubicBezTo>
                    <a:cubicBezTo>
                      <a:pt x="90" y="277"/>
                      <a:pt x="90" y="278"/>
                      <a:pt x="91" y="279"/>
                    </a:cubicBezTo>
                    <a:cubicBezTo>
                      <a:pt x="91" y="279"/>
                      <a:pt x="91" y="279"/>
                      <a:pt x="91" y="279"/>
                    </a:cubicBezTo>
                    <a:cubicBezTo>
                      <a:pt x="91" y="279"/>
                      <a:pt x="90" y="279"/>
                      <a:pt x="90" y="279"/>
                    </a:cubicBezTo>
                    <a:cubicBezTo>
                      <a:pt x="87" y="280"/>
                      <a:pt x="87" y="280"/>
                      <a:pt x="87" y="280"/>
                    </a:cubicBezTo>
                    <a:cubicBezTo>
                      <a:pt x="87" y="280"/>
                      <a:pt x="87" y="280"/>
                      <a:pt x="87" y="280"/>
                    </a:cubicBezTo>
                    <a:close/>
                    <a:moveTo>
                      <a:pt x="263" y="271"/>
                    </a:moveTo>
                    <a:cubicBezTo>
                      <a:pt x="263" y="271"/>
                      <a:pt x="263" y="271"/>
                      <a:pt x="263" y="271"/>
                    </a:cubicBezTo>
                    <a:cubicBezTo>
                      <a:pt x="263" y="271"/>
                      <a:pt x="263" y="271"/>
                      <a:pt x="263" y="271"/>
                    </a:cubicBezTo>
                    <a:cubicBezTo>
                      <a:pt x="263" y="271"/>
                      <a:pt x="263" y="271"/>
                      <a:pt x="263" y="271"/>
                    </a:cubicBezTo>
                    <a:cubicBezTo>
                      <a:pt x="263" y="270"/>
                      <a:pt x="262" y="268"/>
                      <a:pt x="262" y="267"/>
                    </a:cubicBezTo>
                    <a:cubicBezTo>
                      <a:pt x="262" y="267"/>
                      <a:pt x="262" y="267"/>
                      <a:pt x="262" y="267"/>
                    </a:cubicBezTo>
                    <a:cubicBezTo>
                      <a:pt x="262" y="267"/>
                      <a:pt x="262" y="267"/>
                      <a:pt x="262" y="267"/>
                    </a:cubicBezTo>
                    <a:cubicBezTo>
                      <a:pt x="266" y="266"/>
                      <a:pt x="266" y="266"/>
                      <a:pt x="266" y="266"/>
                    </a:cubicBezTo>
                    <a:cubicBezTo>
                      <a:pt x="266" y="266"/>
                      <a:pt x="266" y="267"/>
                      <a:pt x="266" y="267"/>
                    </a:cubicBezTo>
                    <a:cubicBezTo>
                      <a:pt x="266" y="268"/>
                      <a:pt x="267" y="269"/>
                      <a:pt x="267" y="271"/>
                    </a:cubicBezTo>
                    <a:cubicBezTo>
                      <a:pt x="267" y="271"/>
                      <a:pt x="267" y="271"/>
                      <a:pt x="267" y="271"/>
                    </a:cubicBezTo>
                    <a:cubicBezTo>
                      <a:pt x="267" y="271"/>
                      <a:pt x="267" y="271"/>
                      <a:pt x="267" y="271"/>
                    </a:cubicBezTo>
                    <a:cubicBezTo>
                      <a:pt x="263" y="271"/>
                      <a:pt x="263" y="271"/>
                      <a:pt x="263" y="271"/>
                    </a:cubicBezTo>
                    <a:close/>
                    <a:moveTo>
                      <a:pt x="355" y="270"/>
                    </a:moveTo>
                    <a:cubicBezTo>
                      <a:pt x="355" y="270"/>
                      <a:pt x="355" y="270"/>
                      <a:pt x="355" y="270"/>
                    </a:cubicBezTo>
                    <a:cubicBezTo>
                      <a:pt x="352" y="269"/>
                      <a:pt x="352" y="269"/>
                      <a:pt x="352" y="269"/>
                    </a:cubicBezTo>
                    <a:cubicBezTo>
                      <a:pt x="352" y="269"/>
                      <a:pt x="352" y="269"/>
                      <a:pt x="352" y="269"/>
                    </a:cubicBezTo>
                    <a:cubicBezTo>
                      <a:pt x="352" y="269"/>
                      <a:pt x="352" y="268"/>
                      <a:pt x="352" y="268"/>
                    </a:cubicBezTo>
                    <a:cubicBezTo>
                      <a:pt x="352" y="267"/>
                      <a:pt x="353" y="266"/>
                      <a:pt x="353" y="265"/>
                    </a:cubicBezTo>
                    <a:cubicBezTo>
                      <a:pt x="353" y="265"/>
                      <a:pt x="354" y="265"/>
                      <a:pt x="354" y="265"/>
                    </a:cubicBezTo>
                    <a:cubicBezTo>
                      <a:pt x="357" y="266"/>
                      <a:pt x="357" y="266"/>
                      <a:pt x="357" y="266"/>
                    </a:cubicBezTo>
                    <a:cubicBezTo>
                      <a:pt x="357" y="266"/>
                      <a:pt x="357" y="266"/>
                      <a:pt x="357" y="266"/>
                    </a:cubicBezTo>
                    <a:cubicBezTo>
                      <a:pt x="357" y="267"/>
                      <a:pt x="357" y="267"/>
                      <a:pt x="357" y="267"/>
                    </a:cubicBezTo>
                    <a:cubicBezTo>
                      <a:pt x="356" y="268"/>
                      <a:pt x="356" y="269"/>
                      <a:pt x="355" y="270"/>
                    </a:cubicBezTo>
                    <a:cubicBezTo>
                      <a:pt x="355" y="270"/>
                      <a:pt x="355" y="270"/>
                      <a:pt x="355" y="270"/>
                    </a:cubicBezTo>
                    <a:close/>
                    <a:moveTo>
                      <a:pt x="90" y="264"/>
                    </a:moveTo>
                    <a:cubicBezTo>
                      <a:pt x="90" y="264"/>
                      <a:pt x="90" y="264"/>
                      <a:pt x="90" y="264"/>
                    </a:cubicBezTo>
                    <a:cubicBezTo>
                      <a:pt x="86" y="264"/>
                      <a:pt x="86" y="264"/>
                      <a:pt x="86" y="264"/>
                    </a:cubicBezTo>
                    <a:cubicBezTo>
                      <a:pt x="86" y="264"/>
                      <a:pt x="86" y="264"/>
                      <a:pt x="86" y="263"/>
                    </a:cubicBezTo>
                    <a:cubicBezTo>
                      <a:pt x="86" y="262"/>
                      <a:pt x="86" y="261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1"/>
                      <a:pt x="90" y="262"/>
                      <a:pt x="90" y="264"/>
                    </a:cubicBezTo>
                    <a:cubicBezTo>
                      <a:pt x="90" y="264"/>
                      <a:pt x="90" y="264"/>
                      <a:pt x="90" y="264"/>
                    </a:cubicBezTo>
                    <a:close/>
                    <a:moveTo>
                      <a:pt x="260" y="256"/>
                    </a:moveTo>
                    <a:cubicBezTo>
                      <a:pt x="260" y="256"/>
                      <a:pt x="260" y="256"/>
                      <a:pt x="260" y="256"/>
                    </a:cubicBezTo>
                    <a:cubicBezTo>
                      <a:pt x="260" y="256"/>
                      <a:pt x="260" y="256"/>
                      <a:pt x="260" y="256"/>
                    </a:cubicBezTo>
                    <a:cubicBezTo>
                      <a:pt x="260" y="254"/>
                      <a:pt x="259" y="253"/>
                      <a:pt x="259" y="252"/>
                    </a:cubicBezTo>
                    <a:cubicBezTo>
                      <a:pt x="259" y="252"/>
                      <a:pt x="259" y="252"/>
                      <a:pt x="259" y="252"/>
                    </a:cubicBezTo>
                    <a:cubicBezTo>
                      <a:pt x="259" y="252"/>
                      <a:pt x="259" y="252"/>
                      <a:pt x="259" y="252"/>
                    </a:cubicBezTo>
                    <a:cubicBezTo>
                      <a:pt x="262" y="251"/>
                      <a:pt x="262" y="251"/>
                      <a:pt x="262" y="251"/>
                    </a:cubicBezTo>
                    <a:cubicBezTo>
                      <a:pt x="263" y="251"/>
                      <a:pt x="263" y="251"/>
                      <a:pt x="263" y="251"/>
                    </a:cubicBezTo>
                    <a:cubicBezTo>
                      <a:pt x="263" y="251"/>
                      <a:pt x="263" y="251"/>
                      <a:pt x="263" y="251"/>
                    </a:cubicBezTo>
                    <a:cubicBezTo>
                      <a:pt x="263" y="252"/>
                      <a:pt x="264" y="253"/>
                      <a:pt x="264" y="255"/>
                    </a:cubicBezTo>
                    <a:cubicBezTo>
                      <a:pt x="264" y="255"/>
                      <a:pt x="264" y="255"/>
                      <a:pt x="264" y="255"/>
                    </a:cubicBezTo>
                    <a:cubicBezTo>
                      <a:pt x="264" y="255"/>
                      <a:pt x="264" y="255"/>
                      <a:pt x="264" y="255"/>
                    </a:cubicBezTo>
                    <a:cubicBezTo>
                      <a:pt x="260" y="256"/>
                      <a:pt x="260" y="256"/>
                      <a:pt x="260" y="256"/>
                    </a:cubicBezTo>
                    <a:close/>
                    <a:moveTo>
                      <a:pt x="362" y="256"/>
                    </a:moveTo>
                    <a:cubicBezTo>
                      <a:pt x="362" y="256"/>
                      <a:pt x="362" y="256"/>
                      <a:pt x="362" y="256"/>
                    </a:cubicBezTo>
                    <a:cubicBezTo>
                      <a:pt x="358" y="254"/>
                      <a:pt x="358" y="254"/>
                      <a:pt x="358" y="254"/>
                    </a:cubicBezTo>
                    <a:cubicBezTo>
                      <a:pt x="358" y="254"/>
                      <a:pt x="358" y="254"/>
                      <a:pt x="358" y="254"/>
                    </a:cubicBezTo>
                    <a:cubicBezTo>
                      <a:pt x="358" y="254"/>
                      <a:pt x="358" y="254"/>
                      <a:pt x="358" y="254"/>
                    </a:cubicBezTo>
                    <a:cubicBezTo>
                      <a:pt x="359" y="253"/>
                      <a:pt x="359" y="252"/>
                      <a:pt x="360" y="250"/>
                    </a:cubicBezTo>
                    <a:cubicBezTo>
                      <a:pt x="360" y="250"/>
                      <a:pt x="360" y="250"/>
                      <a:pt x="360" y="250"/>
                    </a:cubicBezTo>
                    <a:cubicBezTo>
                      <a:pt x="360" y="250"/>
                      <a:pt x="360" y="250"/>
                      <a:pt x="360" y="250"/>
                    </a:cubicBezTo>
                    <a:cubicBezTo>
                      <a:pt x="363" y="252"/>
                      <a:pt x="363" y="252"/>
                      <a:pt x="363" y="252"/>
                    </a:cubicBezTo>
                    <a:cubicBezTo>
                      <a:pt x="363" y="252"/>
                      <a:pt x="364" y="252"/>
                      <a:pt x="363" y="252"/>
                    </a:cubicBezTo>
                    <a:cubicBezTo>
                      <a:pt x="363" y="253"/>
                      <a:pt x="363" y="254"/>
                      <a:pt x="362" y="255"/>
                    </a:cubicBezTo>
                    <a:cubicBezTo>
                      <a:pt x="362" y="256"/>
                      <a:pt x="362" y="256"/>
                      <a:pt x="362" y="256"/>
                    </a:cubicBezTo>
                    <a:cubicBezTo>
                      <a:pt x="362" y="256"/>
                      <a:pt x="362" y="256"/>
                      <a:pt x="362" y="256"/>
                    </a:cubicBezTo>
                    <a:cubicBezTo>
                      <a:pt x="362" y="256"/>
                      <a:pt x="362" y="256"/>
                      <a:pt x="362" y="256"/>
                    </a:cubicBezTo>
                    <a:close/>
                    <a:moveTo>
                      <a:pt x="93" y="249"/>
                    </a:moveTo>
                    <a:cubicBezTo>
                      <a:pt x="93" y="249"/>
                      <a:pt x="93" y="249"/>
                      <a:pt x="93" y="249"/>
                    </a:cubicBezTo>
                    <a:cubicBezTo>
                      <a:pt x="89" y="248"/>
                      <a:pt x="89" y="248"/>
                      <a:pt x="89" y="248"/>
                    </a:cubicBezTo>
                    <a:cubicBezTo>
                      <a:pt x="89" y="248"/>
                      <a:pt x="89" y="248"/>
                      <a:pt x="89" y="247"/>
                    </a:cubicBezTo>
                    <a:cubicBezTo>
                      <a:pt x="89" y="247"/>
                      <a:pt x="89" y="247"/>
                      <a:pt x="89" y="247"/>
                    </a:cubicBezTo>
                    <a:cubicBezTo>
                      <a:pt x="90" y="246"/>
                      <a:pt x="90" y="245"/>
                      <a:pt x="91" y="243"/>
                    </a:cubicBezTo>
                    <a:cubicBezTo>
                      <a:pt x="91" y="243"/>
                      <a:pt x="91" y="243"/>
                      <a:pt x="91" y="243"/>
                    </a:cubicBezTo>
                    <a:cubicBezTo>
                      <a:pt x="94" y="245"/>
                      <a:pt x="94" y="245"/>
                      <a:pt x="94" y="245"/>
                    </a:cubicBezTo>
                    <a:cubicBezTo>
                      <a:pt x="94" y="245"/>
                      <a:pt x="94" y="245"/>
                      <a:pt x="94" y="245"/>
                    </a:cubicBezTo>
                    <a:cubicBezTo>
                      <a:pt x="94" y="245"/>
                      <a:pt x="94" y="245"/>
                      <a:pt x="94" y="245"/>
                    </a:cubicBezTo>
                    <a:cubicBezTo>
                      <a:pt x="94" y="246"/>
                      <a:pt x="93" y="247"/>
                      <a:pt x="93" y="249"/>
                    </a:cubicBezTo>
                    <a:cubicBezTo>
                      <a:pt x="93" y="249"/>
                      <a:pt x="93" y="249"/>
                      <a:pt x="93" y="249"/>
                    </a:cubicBezTo>
                    <a:cubicBezTo>
                      <a:pt x="93" y="249"/>
                      <a:pt x="93" y="249"/>
                      <a:pt x="93" y="249"/>
                    </a:cubicBezTo>
                    <a:close/>
                    <a:moveTo>
                      <a:pt x="255" y="241"/>
                    </a:move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54" y="240"/>
                      <a:pt x="254" y="239"/>
                      <a:pt x="253" y="237"/>
                    </a:cubicBezTo>
                    <a:cubicBezTo>
                      <a:pt x="253" y="237"/>
                      <a:pt x="253" y="237"/>
                      <a:pt x="253" y="237"/>
                    </a:cubicBezTo>
                    <a:cubicBezTo>
                      <a:pt x="256" y="236"/>
                      <a:pt x="256" y="236"/>
                      <a:pt x="256" y="236"/>
                    </a:cubicBezTo>
                    <a:cubicBezTo>
                      <a:pt x="256" y="235"/>
                      <a:pt x="256" y="236"/>
                      <a:pt x="257" y="236"/>
                    </a:cubicBezTo>
                    <a:cubicBezTo>
                      <a:pt x="257" y="237"/>
                      <a:pt x="258" y="238"/>
                      <a:pt x="258" y="239"/>
                    </a:cubicBezTo>
                    <a:cubicBezTo>
                      <a:pt x="258" y="239"/>
                      <a:pt x="258" y="239"/>
                      <a:pt x="258" y="239"/>
                    </a:cubicBezTo>
                    <a:cubicBezTo>
                      <a:pt x="258" y="239"/>
                      <a:pt x="258" y="240"/>
                      <a:pt x="258" y="240"/>
                    </a:cubicBez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55" y="241"/>
                      <a:pt x="255" y="241"/>
                      <a:pt x="255" y="241"/>
                    </a:cubicBezTo>
                    <a:close/>
                    <a:moveTo>
                      <a:pt x="368" y="241"/>
                    </a:moveTo>
                    <a:cubicBezTo>
                      <a:pt x="368" y="241"/>
                      <a:pt x="368" y="241"/>
                      <a:pt x="368" y="241"/>
                    </a:cubicBezTo>
                    <a:cubicBezTo>
                      <a:pt x="364" y="239"/>
                      <a:pt x="364" y="239"/>
                      <a:pt x="364" y="239"/>
                    </a:cubicBezTo>
                    <a:cubicBezTo>
                      <a:pt x="364" y="239"/>
                      <a:pt x="364" y="239"/>
                      <a:pt x="364" y="239"/>
                    </a:cubicBezTo>
                    <a:cubicBezTo>
                      <a:pt x="364" y="239"/>
                      <a:pt x="364" y="239"/>
                      <a:pt x="364" y="239"/>
                    </a:cubicBezTo>
                    <a:cubicBezTo>
                      <a:pt x="364" y="238"/>
                      <a:pt x="365" y="237"/>
                      <a:pt x="365" y="236"/>
                    </a:cubicBezTo>
                    <a:cubicBezTo>
                      <a:pt x="365" y="236"/>
                      <a:pt x="365" y="236"/>
                      <a:pt x="365" y="236"/>
                    </a:cubicBezTo>
                    <a:cubicBezTo>
                      <a:pt x="365" y="235"/>
                      <a:pt x="365" y="235"/>
                      <a:pt x="366" y="235"/>
                    </a:cubicBezTo>
                    <a:cubicBezTo>
                      <a:pt x="369" y="237"/>
                      <a:pt x="369" y="237"/>
                      <a:pt x="369" y="237"/>
                    </a:cubicBezTo>
                    <a:cubicBezTo>
                      <a:pt x="369" y="237"/>
                      <a:pt x="369" y="237"/>
                      <a:pt x="369" y="237"/>
                    </a:cubicBezTo>
                    <a:cubicBezTo>
                      <a:pt x="369" y="237"/>
                      <a:pt x="369" y="237"/>
                      <a:pt x="369" y="237"/>
                    </a:cubicBezTo>
                    <a:cubicBezTo>
                      <a:pt x="369" y="238"/>
                      <a:pt x="368" y="239"/>
                      <a:pt x="368" y="241"/>
                    </a:cubicBezTo>
                    <a:cubicBezTo>
                      <a:pt x="368" y="241"/>
                      <a:pt x="368" y="241"/>
                      <a:pt x="368" y="241"/>
                    </a:cubicBezTo>
                    <a:close/>
                    <a:moveTo>
                      <a:pt x="99" y="235"/>
                    </a:moveTo>
                    <a:cubicBezTo>
                      <a:pt x="99" y="235"/>
                      <a:pt x="99" y="235"/>
                      <a:pt x="99" y="235"/>
                    </a:cubicBezTo>
                    <a:cubicBezTo>
                      <a:pt x="96" y="233"/>
                      <a:pt x="96" y="233"/>
                      <a:pt x="96" y="233"/>
                    </a:cubicBezTo>
                    <a:cubicBezTo>
                      <a:pt x="96" y="233"/>
                      <a:pt x="96" y="233"/>
                      <a:pt x="96" y="233"/>
                    </a:cubicBezTo>
                    <a:cubicBezTo>
                      <a:pt x="96" y="233"/>
                      <a:pt x="96" y="232"/>
                      <a:pt x="96" y="232"/>
                    </a:cubicBezTo>
                    <a:cubicBezTo>
                      <a:pt x="97" y="231"/>
                      <a:pt x="98" y="230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1" y="232"/>
                      <a:pt x="100" y="233"/>
                      <a:pt x="99" y="234"/>
                    </a:cubicBezTo>
                    <a:cubicBezTo>
                      <a:pt x="99" y="235"/>
                      <a:pt x="99" y="235"/>
                      <a:pt x="99" y="235"/>
                    </a:cubicBezTo>
                    <a:close/>
                    <a:moveTo>
                      <a:pt x="247" y="228"/>
                    </a:moveTo>
                    <a:cubicBezTo>
                      <a:pt x="247" y="228"/>
                      <a:pt x="247" y="228"/>
                      <a:pt x="247" y="228"/>
                    </a:cubicBezTo>
                    <a:cubicBezTo>
                      <a:pt x="247" y="227"/>
                      <a:pt x="247" y="227"/>
                      <a:pt x="247" y="227"/>
                    </a:cubicBezTo>
                    <a:cubicBezTo>
                      <a:pt x="246" y="226"/>
                      <a:pt x="245" y="225"/>
                      <a:pt x="245" y="224"/>
                    </a:cubicBezTo>
                    <a:cubicBezTo>
                      <a:pt x="245" y="224"/>
                      <a:pt x="245" y="224"/>
                      <a:pt x="245" y="224"/>
                    </a:cubicBezTo>
                    <a:cubicBezTo>
                      <a:pt x="245" y="224"/>
                      <a:pt x="245" y="224"/>
                      <a:pt x="245" y="224"/>
                    </a:cubicBezTo>
                    <a:cubicBezTo>
                      <a:pt x="247" y="222"/>
                      <a:pt x="247" y="222"/>
                      <a:pt x="247" y="222"/>
                    </a:cubicBezTo>
                    <a:cubicBezTo>
                      <a:pt x="248" y="222"/>
                      <a:pt x="248" y="222"/>
                      <a:pt x="248" y="222"/>
                    </a:cubicBezTo>
                    <a:cubicBezTo>
                      <a:pt x="249" y="223"/>
                      <a:pt x="249" y="224"/>
                      <a:pt x="250" y="225"/>
                    </a:cubicBezTo>
                    <a:cubicBezTo>
                      <a:pt x="250" y="225"/>
                      <a:pt x="250" y="225"/>
                      <a:pt x="250" y="225"/>
                    </a:cubicBezTo>
                    <a:cubicBezTo>
                      <a:pt x="250" y="225"/>
                      <a:pt x="250" y="225"/>
                      <a:pt x="250" y="225"/>
                    </a:cubicBezTo>
                    <a:cubicBezTo>
                      <a:pt x="247" y="227"/>
                      <a:pt x="247" y="227"/>
                      <a:pt x="247" y="227"/>
                    </a:cubicBezTo>
                    <a:cubicBezTo>
                      <a:pt x="247" y="228"/>
                      <a:pt x="247" y="228"/>
                      <a:pt x="247" y="228"/>
                    </a:cubicBezTo>
                    <a:close/>
                    <a:moveTo>
                      <a:pt x="373" y="225"/>
                    </a:moveTo>
                    <a:cubicBezTo>
                      <a:pt x="373" y="225"/>
                      <a:pt x="373" y="225"/>
                      <a:pt x="373" y="225"/>
                    </a:cubicBezTo>
                    <a:cubicBezTo>
                      <a:pt x="369" y="224"/>
                      <a:pt x="369" y="224"/>
                      <a:pt x="369" y="224"/>
                    </a:cubicBezTo>
                    <a:cubicBezTo>
                      <a:pt x="369" y="224"/>
                      <a:pt x="369" y="224"/>
                      <a:pt x="369" y="224"/>
                    </a:cubicBezTo>
                    <a:cubicBezTo>
                      <a:pt x="369" y="224"/>
                      <a:pt x="369" y="224"/>
                      <a:pt x="369" y="224"/>
                    </a:cubicBezTo>
                    <a:cubicBezTo>
                      <a:pt x="369" y="223"/>
                      <a:pt x="370" y="222"/>
                      <a:pt x="370" y="220"/>
                    </a:cubicBezTo>
                    <a:cubicBezTo>
                      <a:pt x="370" y="220"/>
                      <a:pt x="370" y="220"/>
                      <a:pt x="370" y="220"/>
                    </a:cubicBezTo>
                    <a:cubicBezTo>
                      <a:pt x="374" y="221"/>
                      <a:pt x="374" y="221"/>
                      <a:pt x="374" y="221"/>
                    </a:cubicBezTo>
                    <a:cubicBezTo>
                      <a:pt x="374" y="221"/>
                      <a:pt x="374" y="221"/>
                      <a:pt x="374" y="221"/>
                    </a:cubicBezTo>
                    <a:cubicBezTo>
                      <a:pt x="374" y="223"/>
                      <a:pt x="373" y="224"/>
                      <a:pt x="373" y="225"/>
                    </a:cubicBezTo>
                    <a:cubicBezTo>
                      <a:pt x="373" y="225"/>
                      <a:pt x="373" y="225"/>
                      <a:pt x="373" y="225"/>
                    </a:cubicBezTo>
                    <a:cubicBezTo>
                      <a:pt x="373" y="225"/>
                      <a:pt x="373" y="225"/>
                      <a:pt x="373" y="225"/>
                    </a:cubicBezTo>
                    <a:close/>
                    <a:moveTo>
                      <a:pt x="108" y="222"/>
                    </a:moveTo>
                    <a:cubicBezTo>
                      <a:pt x="108" y="222"/>
                      <a:pt x="108" y="222"/>
                      <a:pt x="108" y="222"/>
                    </a:cubicBezTo>
                    <a:cubicBezTo>
                      <a:pt x="106" y="219"/>
                      <a:pt x="106" y="219"/>
                      <a:pt x="106" y="219"/>
                    </a:cubicBezTo>
                    <a:cubicBezTo>
                      <a:pt x="105" y="219"/>
                      <a:pt x="105" y="219"/>
                      <a:pt x="105" y="219"/>
                    </a:cubicBezTo>
                    <a:cubicBezTo>
                      <a:pt x="106" y="218"/>
                      <a:pt x="107" y="217"/>
                      <a:pt x="108" y="216"/>
                    </a:cubicBezTo>
                    <a:cubicBezTo>
                      <a:pt x="108" y="216"/>
                      <a:pt x="108" y="216"/>
                      <a:pt x="108" y="216"/>
                    </a:cubicBezTo>
                    <a:cubicBezTo>
                      <a:pt x="111" y="218"/>
                      <a:pt x="111" y="218"/>
                      <a:pt x="111" y="218"/>
                    </a:cubicBezTo>
                    <a:cubicBezTo>
                      <a:pt x="111" y="218"/>
                      <a:pt x="111" y="219"/>
                      <a:pt x="111" y="219"/>
                    </a:cubicBezTo>
                    <a:cubicBezTo>
                      <a:pt x="111" y="219"/>
                      <a:pt x="111" y="219"/>
                      <a:pt x="111" y="219"/>
                    </a:cubicBezTo>
                    <a:cubicBezTo>
                      <a:pt x="110" y="220"/>
                      <a:pt x="109" y="221"/>
                      <a:pt x="109" y="222"/>
                    </a:cubicBezTo>
                    <a:cubicBezTo>
                      <a:pt x="109" y="222"/>
                      <a:pt x="108" y="222"/>
                      <a:pt x="108" y="222"/>
                    </a:cubicBezTo>
                    <a:close/>
                    <a:moveTo>
                      <a:pt x="237" y="216"/>
                    </a:moveTo>
                    <a:cubicBezTo>
                      <a:pt x="237" y="216"/>
                      <a:pt x="237" y="216"/>
                      <a:pt x="237" y="216"/>
                    </a:cubicBezTo>
                    <a:cubicBezTo>
                      <a:pt x="236" y="215"/>
                      <a:pt x="235" y="214"/>
                      <a:pt x="234" y="213"/>
                    </a:cubicBezTo>
                    <a:cubicBezTo>
                      <a:pt x="234" y="213"/>
                      <a:pt x="234" y="213"/>
                      <a:pt x="234" y="213"/>
                    </a:cubicBezTo>
                    <a:cubicBezTo>
                      <a:pt x="236" y="210"/>
                      <a:pt x="236" y="210"/>
                      <a:pt x="236" y="210"/>
                    </a:cubicBezTo>
                    <a:cubicBezTo>
                      <a:pt x="236" y="210"/>
                      <a:pt x="236" y="210"/>
                      <a:pt x="236" y="210"/>
                    </a:cubicBezTo>
                    <a:cubicBezTo>
                      <a:pt x="237" y="210"/>
                      <a:pt x="237" y="210"/>
                      <a:pt x="237" y="210"/>
                    </a:cubicBezTo>
                    <a:cubicBezTo>
                      <a:pt x="238" y="211"/>
                      <a:pt x="239" y="212"/>
                      <a:pt x="240" y="213"/>
                    </a:cubicBezTo>
                    <a:cubicBezTo>
                      <a:pt x="240" y="213"/>
                      <a:pt x="240" y="213"/>
                      <a:pt x="240" y="213"/>
                    </a:cubicBezTo>
                    <a:cubicBezTo>
                      <a:pt x="240" y="213"/>
                      <a:pt x="240" y="213"/>
                      <a:pt x="240" y="213"/>
                    </a:cubicBezTo>
                    <a:cubicBezTo>
                      <a:pt x="237" y="216"/>
                      <a:pt x="237" y="216"/>
                      <a:pt x="237" y="216"/>
                    </a:cubicBezTo>
                    <a:cubicBezTo>
                      <a:pt x="237" y="216"/>
                      <a:pt x="237" y="216"/>
                      <a:pt x="237" y="216"/>
                    </a:cubicBezTo>
                    <a:close/>
                    <a:moveTo>
                      <a:pt x="119" y="211"/>
                    </a:moveTo>
                    <a:cubicBezTo>
                      <a:pt x="119" y="211"/>
                      <a:pt x="119" y="211"/>
                      <a:pt x="119" y="211"/>
                    </a:cubicBezTo>
                    <a:cubicBezTo>
                      <a:pt x="117" y="208"/>
                      <a:pt x="117" y="208"/>
                      <a:pt x="117" y="208"/>
                    </a:cubicBezTo>
                    <a:cubicBezTo>
                      <a:pt x="117" y="208"/>
                      <a:pt x="117" y="208"/>
                      <a:pt x="117" y="208"/>
                    </a:cubicBezTo>
                    <a:cubicBezTo>
                      <a:pt x="117" y="208"/>
                      <a:pt x="117" y="208"/>
                      <a:pt x="117" y="208"/>
                    </a:cubicBezTo>
                    <a:cubicBezTo>
                      <a:pt x="118" y="207"/>
                      <a:pt x="119" y="206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2" y="209"/>
                      <a:pt x="121" y="210"/>
                      <a:pt x="120" y="211"/>
                    </a:cubicBezTo>
                    <a:cubicBezTo>
                      <a:pt x="119" y="211"/>
                      <a:pt x="119" y="211"/>
                      <a:pt x="119" y="211"/>
                    </a:cubicBezTo>
                    <a:close/>
                    <a:moveTo>
                      <a:pt x="377" y="210"/>
                    </a:moveTo>
                    <a:cubicBezTo>
                      <a:pt x="377" y="210"/>
                      <a:pt x="377" y="210"/>
                      <a:pt x="377" y="210"/>
                    </a:cubicBezTo>
                    <a:cubicBezTo>
                      <a:pt x="373" y="209"/>
                      <a:pt x="373" y="209"/>
                      <a:pt x="373" y="209"/>
                    </a:cubicBezTo>
                    <a:cubicBezTo>
                      <a:pt x="373" y="209"/>
                      <a:pt x="373" y="209"/>
                      <a:pt x="373" y="209"/>
                    </a:cubicBezTo>
                    <a:cubicBezTo>
                      <a:pt x="373" y="209"/>
                      <a:pt x="373" y="209"/>
                      <a:pt x="373" y="209"/>
                    </a:cubicBezTo>
                    <a:cubicBezTo>
                      <a:pt x="373" y="208"/>
                      <a:pt x="374" y="206"/>
                      <a:pt x="374" y="205"/>
                    </a:cubicBezTo>
                    <a:cubicBezTo>
                      <a:pt x="374" y="205"/>
                      <a:pt x="374" y="205"/>
                      <a:pt x="374" y="205"/>
                    </a:cubicBezTo>
                    <a:cubicBezTo>
                      <a:pt x="374" y="205"/>
                      <a:pt x="374" y="205"/>
                      <a:pt x="374" y="205"/>
                    </a:cubicBezTo>
                    <a:cubicBezTo>
                      <a:pt x="378" y="206"/>
                      <a:pt x="378" y="206"/>
                      <a:pt x="378" y="206"/>
                    </a:cubicBezTo>
                    <a:cubicBezTo>
                      <a:pt x="378" y="206"/>
                      <a:pt x="378" y="206"/>
                      <a:pt x="378" y="206"/>
                    </a:cubicBezTo>
                    <a:cubicBezTo>
                      <a:pt x="378" y="206"/>
                      <a:pt x="378" y="206"/>
                      <a:pt x="378" y="206"/>
                    </a:cubicBezTo>
                    <a:cubicBezTo>
                      <a:pt x="378" y="207"/>
                      <a:pt x="378" y="207"/>
                      <a:pt x="378" y="207"/>
                    </a:cubicBezTo>
                    <a:cubicBezTo>
                      <a:pt x="377" y="208"/>
                      <a:pt x="377" y="209"/>
                      <a:pt x="377" y="210"/>
                    </a:cubicBezTo>
                    <a:cubicBezTo>
                      <a:pt x="377" y="210"/>
                      <a:pt x="377" y="210"/>
                      <a:pt x="377" y="210"/>
                    </a:cubicBezTo>
                    <a:close/>
                    <a:moveTo>
                      <a:pt x="225" y="206"/>
                    </a:moveTo>
                    <a:cubicBezTo>
                      <a:pt x="225" y="206"/>
                      <a:pt x="225" y="206"/>
                      <a:pt x="225" y="206"/>
                    </a:cubicBezTo>
                    <a:cubicBezTo>
                      <a:pt x="225" y="206"/>
                      <a:pt x="225" y="206"/>
                      <a:pt x="225" y="206"/>
                    </a:cubicBezTo>
                    <a:cubicBezTo>
                      <a:pt x="224" y="205"/>
                      <a:pt x="223" y="204"/>
                      <a:pt x="221" y="203"/>
                    </a:cubicBezTo>
                    <a:cubicBezTo>
                      <a:pt x="221" y="203"/>
                      <a:pt x="221" y="203"/>
                      <a:pt x="221" y="203"/>
                    </a:cubicBezTo>
                    <a:cubicBezTo>
                      <a:pt x="223" y="200"/>
                      <a:pt x="223" y="200"/>
                      <a:pt x="223" y="200"/>
                    </a:cubicBezTo>
                    <a:cubicBezTo>
                      <a:pt x="223" y="200"/>
                      <a:pt x="223" y="200"/>
                      <a:pt x="223" y="200"/>
                    </a:cubicBezTo>
                    <a:cubicBezTo>
                      <a:pt x="223" y="200"/>
                      <a:pt x="224" y="200"/>
                      <a:pt x="224" y="200"/>
                    </a:cubicBezTo>
                    <a:cubicBezTo>
                      <a:pt x="225" y="201"/>
                      <a:pt x="226" y="202"/>
                      <a:pt x="227" y="202"/>
                    </a:cubicBezTo>
                    <a:cubicBezTo>
                      <a:pt x="227" y="202"/>
                      <a:pt x="227" y="202"/>
                      <a:pt x="227" y="203"/>
                    </a:cubicBezTo>
                    <a:cubicBezTo>
                      <a:pt x="227" y="203"/>
                      <a:pt x="227" y="203"/>
                      <a:pt x="227" y="203"/>
                    </a:cubicBezTo>
                    <a:cubicBezTo>
                      <a:pt x="225" y="206"/>
                      <a:pt x="225" y="206"/>
                      <a:pt x="225" y="206"/>
                    </a:cubicBezTo>
                    <a:cubicBezTo>
                      <a:pt x="225" y="206"/>
                      <a:pt x="225" y="206"/>
                      <a:pt x="225" y="206"/>
                    </a:cubicBezTo>
                    <a:close/>
                    <a:moveTo>
                      <a:pt x="132" y="201"/>
                    </a:moveTo>
                    <a:cubicBezTo>
                      <a:pt x="132" y="201"/>
                      <a:pt x="132" y="201"/>
                      <a:pt x="132" y="201"/>
                    </a:cubicBezTo>
                    <a:cubicBezTo>
                      <a:pt x="130" y="198"/>
                      <a:pt x="130" y="198"/>
                      <a:pt x="130" y="198"/>
                    </a:cubicBezTo>
                    <a:cubicBezTo>
                      <a:pt x="130" y="198"/>
                      <a:pt x="130" y="198"/>
                      <a:pt x="130" y="198"/>
                    </a:cubicBezTo>
                    <a:cubicBezTo>
                      <a:pt x="130" y="198"/>
                      <a:pt x="130" y="198"/>
                      <a:pt x="130" y="198"/>
                    </a:cubicBezTo>
                    <a:cubicBezTo>
                      <a:pt x="131" y="197"/>
                      <a:pt x="133" y="197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200"/>
                      <a:pt x="136" y="200"/>
                      <a:pt x="136" y="200"/>
                    </a:cubicBezTo>
                    <a:cubicBezTo>
                      <a:pt x="136" y="200"/>
                      <a:pt x="136" y="200"/>
                      <a:pt x="136" y="200"/>
                    </a:cubicBezTo>
                    <a:cubicBezTo>
                      <a:pt x="135" y="200"/>
                      <a:pt x="134" y="201"/>
                      <a:pt x="132" y="201"/>
                    </a:cubicBezTo>
                    <a:cubicBezTo>
                      <a:pt x="132" y="201"/>
                      <a:pt x="132" y="201"/>
                      <a:pt x="132" y="201"/>
                    </a:cubicBezTo>
                    <a:close/>
                    <a:moveTo>
                      <a:pt x="211" y="198"/>
                    </a:moveTo>
                    <a:cubicBezTo>
                      <a:pt x="211" y="198"/>
                      <a:pt x="211" y="198"/>
                      <a:pt x="211" y="198"/>
                    </a:cubicBezTo>
                    <a:cubicBezTo>
                      <a:pt x="210" y="197"/>
                      <a:pt x="209" y="197"/>
                      <a:pt x="208" y="196"/>
                    </a:cubicBezTo>
                    <a:cubicBezTo>
                      <a:pt x="207" y="196"/>
                      <a:pt x="207" y="196"/>
                      <a:pt x="207" y="196"/>
                    </a:cubicBezTo>
                    <a:cubicBezTo>
                      <a:pt x="209" y="193"/>
                      <a:pt x="209" y="193"/>
                      <a:pt x="209" y="193"/>
                    </a:cubicBezTo>
                    <a:cubicBezTo>
                      <a:pt x="209" y="193"/>
                      <a:pt x="209" y="193"/>
                      <a:pt x="209" y="193"/>
                    </a:cubicBezTo>
                    <a:cubicBezTo>
                      <a:pt x="210" y="193"/>
                      <a:pt x="212" y="194"/>
                      <a:pt x="213" y="194"/>
                    </a:cubicBezTo>
                    <a:cubicBezTo>
                      <a:pt x="213" y="194"/>
                      <a:pt x="213" y="194"/>
                      <a:pt x="213" y="195"/>
                    </a:cubicBezTo>
                    <a:cubicBezTo>
                      <a:pt x="211" y="198"/>
                      <a:pt x="211" y="198"/>
                      <a:pt x="211" y="198"/>
                    </a:cubicBezTo>
                    <a:cubicBezTo>
                      <a:pt x="211" y="198"/>
                      <a:pt x="211" y="198"/>
                      <a:pt x="211" y="198"/>
                    </a:cubicBezTo>
                    <a:close/>
                    <a:moveTo>
                      <a:pt x="146" y="195"/>
                    </a:moveTo>
                    <a:cubicBezTo>
                      <a:pt x="146" y="195"/>
                      <a:pt x="146" y="195"/>
                      <a:pt x="146" y="195"/>
                    </a:cubicBezTo>
                    <a:cubicBezTo>
                      <a:pt x="145" y="191"/>
                      <a:pt x="145" y="191"/>
                      <a:pt x="145" y="191"/>
                    </a:cubicBezTo>
                    <a:cubicBezTo>
                      <a:pt x="145" y="191"/>
                      <a:pt x="145" y="191"/>
                      <a:pt x="145" y="191"/>
                    </a:cubicBezTo>
                    <a:cubicBezTo>
                      <a:pt x="146" y="191"/>
                      <a:pt x="147" y="190"/>
                      <a:pt x="149" y="190"/>
                    </a:cubicBezTo>
                    <a:cubicBezTo>
                      <a:pt x="149" y="190"/>
                      <a:pt x="149" y="190"/>
                      <a:pt x="149" y="190"/>
                    </a:cubicBezTo>
                    <a:cubicBezTo>
                      <a:pt x="149" y="190"/>
                      <a:pt x="149" y="190"/>
                      <a:pt x="149" y="190"/>
                    </a:cubicBezTo>
                    <a:cubicBezTo>
                      <a:pt x="150" y="193"/>
                      <a:pt x="150" y="193"/>
                      <a:pt x="150" y="193"/>
                    </a:cubicBezTo>
                    <a:cubicBezTo>
                      <a:pt x="150" y="193"/>
                      <a:pt x="150" y="193"/>
                      <a:pt x="150" y="193"/>
                    </a:cubicBezTo>
                    <a:cubicBezTo>
                      <a:pt x="150" y="194"/>
                      <a:pt x="150" y="194"/>
                      <a:pt x="150" y="194"/>
                    </a:cubicBezTo>
                    <a:cubicBezTo>
                      <a:pt x="149" y="194"/>
                      <a:pt x="148" y="194"/>
                      <a:pt x="146" y="195"/>
                    </a:cubicBezTo>
                    <a:cubicBezTo>
                      <a:pt x="146" y="195"/>
                      <a:pt x="146" y="195"/>
                      <a:pt x="146" y="195"/>
                    </a:cubicBezTo>
                    <a:close/>
                    <a:moveTo>
                      <a:pt x="380" y="194"/>
                    </a:moveTo>
                    <a:cubicBezTo>
                      <a:pt x="380" y="194"/>
                      <a:pt x="380" y="194"/>
                      <a:pt x="380" y="194"/>
                    </a:cubicBezTo>
                    <a:cubicBezTo>
                      <a:pt x="379" y="194"/>
                      <a:pt x="379" y="194"/>
                      <a:pt x="379" y="194"/>
                    </a:cubicBezTo>
                    <a:cubicBezTo>
                      <a:pt x="379" y="194"/>
                      <a:pt x="379" y="194"/>
                      <a:pt x="379" y="194"/>
                    </a:cubicBezTo>
                    <a:cubicBezTo>
                      <a:pt x="377" y="194"/>
                      <a:pt x="377" y="194"/>
                      <a:pt x="377" y="194"/>
                    </a:cubicBezTo>
                    <a:cubicBezTo>
                      <a:pt x="377" y="193"/>
                      <a:pt x="377" y="193"/>
                      <a:pt x="377" y="193"/>
                    </a:cubicBezTo>
                    <a:cubicBezTo>
                      <a:pt x="377" y="193"/>
                      <a:pt x="377" y="193"/>
                      <a:pt x="377" y="193"/>
                    </a:cubicBezTo>
                    <a:cubicBezTo>
                      <a:pt x="377" y="192"/>
                      <a:pt x="377" y="191"/>
                      <a:pt x="377" y="189"/>
                    </a:cubicBezTo>
                    <a:cubicBezTo>
                      <a:pt x="377" y="189"/>
                      <a:pt x="377" y="189"/>
                      <a:pt x="377" y="189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2"/>
                      <a:pt x="381" y="193"/>
                      <a:pt x="380" y="194"/>
                    </a:cubicBezTo>
                    <a:cubicBezTo>
                      <a:pt x="380" y="194"/>
                      <a:pt x="380" y="194"/>
                      <a:pt x="380" y="194"/>
                    </a:cubicBezTo>
                    <a:cubicBezTo>
                      <a:pt x="380" y="194"/>
                      <a:pt x="380" y="194"/>
                      <a:pt x="380" y="194"/>
                    </a:cubicBezTo>
                    <a:close/>
                    <a:moveTo>
                      <a:pt x="196" y="193"/>
                    </a:moveTo>
                    <a:cubicBezTo>
                      <a:pt x="196" y="193"/>
                      <a:pt x="196" y="193"/>
                      <a:pt x="196" y="193"/>
                    </a:cubicBezTo>
                    <a:cubicBezTo>
                      <a:pt x="195" y="192"/>
                      <a:pt x="194" y="192"/>
                      <a:pt x="193" y="192"/>
                    </a:cubicBezTo>
                    <a:cubicBezTo>
                      <a:pt x="192" y="192"/>
                      <a:pt x="192" y="192"/>
                      <a:pt x="192" y="192"/>
                    </a:cubicBezTo>
                    <a:cubicBezTo>
                      <a:pt x="193" y="188"/>
                      <a:pt x="193" y="188"/>
                      <a:pt x="193" y="188"/>
                    </a:cubicBezTo>
                    <a:cubicBezTo>
                      <a:pt x="193" y="188"/>
                      <a:pt x="193" y="188"/>
                      <a:pt x="193" y="188"/>
                    </a:cubicBezTo>
                    <a:cubicBezTo>
                      <a:pt x="195" y="188"/>
                      <a:pt x="196" y="189"/>
                      <a:pt x="197" y="189"/>
                    </a:cubicBezTo>
                    <a:cubicBezTo>
                      <a:pt x="197" y="189"/>
                      <a:pt x="197" y="189"/>
                      <a:pt x="197" y="189"/>
                    </a:cubicBezTo>
                    <a:cubicBezTo>
                      <a:pt x="197" y="189"/>
                      <a:pt x="198" y="189"/>
                      <a:pt x="198" y="189"/>
                    </a:cubicBezTo>
                    <a:cubicBezTo>
                      <a:pt x="197" y="193"/>
                      <a:pt x="197" y="193"/>
                      <a:pt x="197" y="193"/>
                    </a:cubicBezTo>
                    <a:cubicBezTo>
                      <a:pt x="197" y="193"/>
                      <a:pt x="196" y="193"/>
                      <a:pt x="196" y="193"/>
                    </a:cubicBezTo>
                    <a:close/>
                    <a:moveTo>
                      <a:pt x="161" y="191"/>
                    </a:moveTo>
                    <a:cubicBezTo>
                      <a:pt x="161" y="191"/>
                      <a:pt x="161" y="191"/>
                      <a:pt x="161" y="191"/>
                    </a:cubicBezTo>
                    <a:cubicBezTo>
                      <a:pt x="161" y="191"/>
                      <a:pt x="161" y="191"/>
                      <a:pt x="161" y="191"/>
                    </a:cubicBezTo>
                    <a:cubicBezTo>
                      <a:pt x="161" y="187"/>
                      <a:pt x="161" y="187"/>
                      <a:pt x="161" y="187"/>
                    </a:cubicBezTo>
                    <a:cubicBezTo>
                      <a:pt x="161" y="187"/>
                      <a:pt x="161" y="187"/>
                      <a:pt x="161" y="187"/>
                    </a:cubicBezTo>
                    <a:cubicBezTo>
                      <a:pt x="161" y="187"/>
                      <a:pt x="161" y="187"/>
                      <a:pt x="161" y="187"/>
                    </a:cubicBezTo>
                    <a:cubicBezTo>
                      <a:pt x="162" y="187"/>
                      <a:pt x="164" y="187"/>
                      <a:pt x="165" y="187"/>
                    </a:cubicBezTo>
                    <a:cubicBezTo>
                      <a:pt x="165" y="187"/>
                      <a:pt x="165" y="187"/>
                      <a:pt x="165" y="187"/>
                    </a:cubicBezTo>
                    <a:cubicBezTo>
                      <a:pt x="165" y="187"/>
                      <a:pt x="165" y="187"/>
                      <a:pt x="165" y="187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5" y="190"/>
                      <a:pt x="165" y="190"/>
                    </a:cubicBezTo>
                    <a:cubicBezTo>
                      <a:pt x="165" y="190"/>
                      <a:pt x="165" y="190"/>
                      <a:pt x="165" y="190"/>
                    </a:cubicBezTo>
                    <a:cubicBezTo>
                      <a:pt x="164" y="191"/>
                      <a:pt x="163" y="191"/>
                      <a:pt x="161" y="191"/>
                    </a:cubicBezTo>
                    <a:cubicBezTo>
                      <a:pt x="161" y="191"/>
                      <a:pt x="161" y="191"/>
                      <a:pt x="161" y="191"/>
                    </a:cubicBezTo>
                    <a:close/>
                    <a:moveTo>
                      <a:pt x="181" y="190"/>
                    </a:move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0" y="190"/>
                      <a:pt x="178" y="190"/>
                      <a:pt x="177" y="190"/>
                    </a:cubicBezTo>
                    <a:cubicBezTo>
                      <a:pt x="177" y="190"/>
                      <a:pt x="177" y="190"/>
                      <a:pt x="177" y="190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8" y="186"/>
                      <a:pt x="180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lose/>
                    <a:moveTo>
                      <a:pt x="383" y="178"/>
                    </a:moveTo>
                    <a:cubicBezTo>
                      <a:pt x="383" y="178"/>
                      <a:pt x="383" y="178"/>
                      <a:pt x="383" y="178"/>
                    </a:cubicBezTo>
                    <a:cubicBezTo>
                      <a:pt x="379" y="178"/>
                      <a:pt x="379" y="178"/>
                      <a:pt x="379" y="178"/>
                    </a:cubicBezTo>
                    <a:cubicBezTo>
                      <a:pt x="379" y="178"/>
                      <a:pt x="379" y="178"/>
                      <a:pt x="379" y="178"/>
                    </a:cubicBezTo>
                    <a:cubicBezTo>
                      <a:pt x="379" y="177"/>
                      <a:pt x="379" y="176"/>
                      <a:pt x="380" y="175"/>
                    </a:cubicBezTo>
                    <a:cubicBezTo>
                      <a:pt x="380" y="174"/>
                      <a:pt x="380" y="174"/>
                      <a:pt x="380" y="174"/>
                    </a:cubicBezTo>
                    <a:cubicBezTo>
                      <a:pt x="380" y="174"/>
                      <a:pt x="380" y="173"/>
                      <a:pt x="380" y="173"/>
                    </a:cubicBezTo>
                    <a:cubicBezTo>
                      <a:pt x="384" y="174"/>
                      <a:pt x="384" y="174"/>
                      <a:pt x="384" y="174"/>
                    </a:cubicBezTo>
                    <a:cubicBezTo>
                      <a:pt x="384" y="174"/>
                      <a:pt x="384" y="174"/>
                      <a:pt x="384" y="174"/>
                    </a:cubicBezTo>
                    <a:cubicBezTo>
                      <a:pt x="384" y="174"/>
                      <a:pt x="384" y="174"/>
                      <a:pt x="384" y="174"/>
                    </a:cubicBezTo>
                    <a:cubicBezTo>
                      <a:pt x="384" y="175"/>
                      <a:pt x="384" y="175"/>
                      <a:pt x="384" y="175"/>
                    </a:cubicBezTo>
                    <a:cubicBezTo>
                      <a:pt x="383" y="176"/>
                      <a:pt x="383" y="177"/>
                      <a:pt x="383" y="178"/>
                    </a:cubicBezTo>
                    <a:cubicBezTo>
                      <a:pt x="383" y="178"/>
                      <a:pt x="383" y="178"/>
                      <a:pt x="383" y="178"/>
                    </a:cubicBezTo>
                    <a:cubicBezTo>
                      <a:pt x="383" y="178"/>
                      <a:pt x="383" y="178"/>
                      <a:pt x="383" y="178"/>
                    </a:cubicBezTo>
                    <a:close/>
                    <a:moveTo>
                      <a:pt x="385" y="162"/>
                    </a:moveTo>
                    <a:cubicBezTo>
                      <a:pt x="385" y="162"/>
                      <a:pt x="385" y="162"/>
                      <a:pt x="385" y="162"/>
                    </a:cubicBezTo>
                    <a:cubicBezTo>
                      <a:pt x="381" y="162"/>
                      <a:pt x="381" y="162"/>
                      <a:pt x="381" y="162"/>
                    </a:cubicBezTo>
                    <a:cubicBezTo>
                      <a:pt x="381" y="162"/>
                      <a:pt x="381" y="162"/>
                      <a:pt x="381" y="162"/>
                    </a:cubicBezTo>
                    <a:cubicBezTo>
                      <a:pt x="381" y="162"/>
                      <a:pt x="381" y="162"/>
                      <a:pt x="381" y="162"/>
                    </a:cubicBezTo>
                    <a:cubicBezTo>
                      <a:pt x="381" y="160"/>
                      <a:pt x="381" y="159"/>
                      <a:pt x="382" y="158"/>
                    </a:cubicBezTo>
                    <a:cubicBezTo>
                      <a:pt x="382" y="158"/>
                      <a:pt x="382" y="158"/>
                      <a:pt x="382" y="158"/>
                    </a:cubicBezTo>
                    <a:cubicBezTo>
                      <a:pt x="382" y="158"/>
                      <a:pt x="382" y="158"/>
                      <a:pt x="382" y="158"/>
                    </a:cubicBezTo>
                    <a:cubicBezTo>
                      <a:pt x="385" y="158"/>
                      <a:pt x="385" y="158"/>
                      <a:pt x="385" y="158"/>
                    </a:cubicBezTo>
                    <a:cubicBezTo>
                      <a:pt x="385" y="158"/>
                      <a:pt x="386" y="158"/>
                      <a:pt x="386" y="158"/>
                    </a:cubicBezTo>
                    <a:cubicBezTo>
                      <a:pt x="385" y="160"/>
                      <a:pt x="385" y="161"/>
                      <a:pt x="385" y="162"/>
                    </a:cubicBezTo>
                    <a:cubicBezTo>
                      <a:pt x="385" y="162"/>
                      <a:pt x="385" y="162"/>
                      <a:pt x="385" y="162"/>
                    </a:cubicBezTo>
                    <a:close/>
                    <a:moveTo>
                      <a:pt x="386" y="146"/>
                    </a:moveTo>
                    <a:cubicBezTo>
                      <a:pt x="386" y="146"/>
                      <a:pt x="386" y="146"/>
                      <a:pt x="386" y="146"/>
                    </a:cubicBezTo>
                    <a:cubicBezTo>
                      <a:pt x="383" y="146"/>
                      <a:pt x="383" y="146"/>
                      <a:pt x="383" y="146"/>
                    </a:cubicBezTo>
                    <a:cubicBezTo>
                      <a:pt x="383" y="146"/>
                      <a:pt x="382" y="146"/>
                      <a:pt x="382" y="146"/>
                    </a:cubicBezTo>
                    <a:cubicBezTo>
                      <a:pt x="383" y="145"/>
                      <a:pt x="383" y="143"/>
                      <a:pt x="383" y="142"/>
                    </a:cubicBezTo>
                    <a:cubicBezTo>
                      <a:pt x="383" y="142"/>
                      <a:pt x="383" y="142"/>
                      <a:pt x="383" y="142"/>
                    </a:cubicBezTo>
                    <a:cubicBezTo>
                      <a:pt x="386" y="142"/>
                      <a:pt x="386" y="142"/>
                      <a:pt x="386" y="142"/>
                    </a:cubicBezTo>
                    <a:cubicBezTo>
                      <a:pt x="387" y="142"/>
                      <a:pt x="387" y="142"/>
                      <a:pt x="387" y="142"/>
                    </a:cubicBezTo>
                    <a:cubicBezTo>
                      <a:pt x="387" y="143"/>
                      <a:pt x="387" y="145"/>
                      <a:pt x="386" y="146"/>
                    </a:cubicBezTo>
                    <a:cubicBezTo>
                      <a:pt x="386" y="146"/>
                      <a:pt x="386" y="146"/>
                      <a:pt x="386" y="146"/>
                    </a:cubicBezTo>
                    <a:cubicBezTo>
                      <a:pt x="386" y="146"/>
                      <a:pt x="386" y="146"/>
                      <a:pt x="386" y="146"/>
                    </a:cubicBezTo>
                    <a:close/>
                    <a:moveTo>
                      <a:pt x="387" y="130"/>
                    </a:moveTo>
                    <a:cubicBezTo>
                      <a:pt x="387" y="130"/>
                      <a:pt x="387" y="130"/>
                      <a:pt x="387" y="130"/>
                    </a:cubicBezTo>
                    <a:cubicBezTo>
                      <a:pt x="383" y="130"/>
                      <a:pt x="383" y="130"/>
                      <a:pt x="383" y="130"/>
                    </a:cubicBezTo>
                    <a:cubicBezTo>
                      <a:pt x="383" y="130"/>
                      <a:pt x="383" y="130"/>
                      <a:pt x="383" y="130"/>
                    </a:cubicBezTo>
                    <a:cubicBezTo>
                      <a:pt x="383" y="129"/>
                      <a:pt x="383" y="127"/>
                      <a:pt x="383" y="126"/>
                    </a:cubicBezTo>
                    <a:cubicBezTo>
                      <a:pt x="383" y="126"/>
                      <a:pt x="383" y="126"/>
                      <a:pt x="383" y="126"/>
                    </a:cubicBezTo>
                    <a:cubicBezTo>
                      <a:pt x="383" y="126"/>
                      <a:pt x="383" y="126"/>
                      <a:pt x="383" y="126"/>
                    </a:cubicBezTo>
                    <a:cubicBezTo>
                      <a:pt x="383" y="126"/>
                      <a:pt x="383" y="126"/>
                      <a:pt x="383" y="126"/>
                    </a:cubicBezTo>
                    <a:cubicBezTo>
                      <a:pt x="387" y="126"/>
                      <a:pt x="387" y="126"/>
                      <a:pt x="387" y="126"/>
                    </a:cubicBezTo>
                    <a:cubicBezTo>
                      <a:pt x="387" y="126"/>
                      <a:pt x="387" y="126"/>
                      <a:pt x="387" y="126"/>
                    </a:cubicBezTo>
                    <a:cubicBezTo>
                      <a:pt x="387" y="126"/>
                      <a:pt x="387" y="126"/>
                      <a:pt x="387" y="126"/>
                    </a:cubicBezTo>
                    <a:cubicBezTo>
                      <a:pt x="387" y="127"/>
                      <a:pt x="387" y="129"/>
                      <a:pt x="387" y="130"/>
                    </a:cubicBezTo>
                    <a:cubicBezTo>
                      <a:pt x="387" y="130"/>
                      <a:pt x="387" y="130"/>
                      <a:pt x="387" y="130"/>
                    </a:cubicBezTo>
                    <a:cubicBezTo>
                      <a:pt x="387" y="130"/>
                      <a:pt x="387" y="130"/>
                      <a:pt x="387" y="130"/>
                    </a:cubicBezTo>
                    <a:close/>
                    <a:moveTo>
                      <a:pt x="383" y="114"/>
                    </a:moveTo>
                    <a:cubicBezTo>
                      <a:pt x="383" y="114"/>
                      <a:pt x="383" y="114"/>
                      <a:pt x="383" y="114"/>
                    </a:cubicBezTo>
                    <a:cubicBezTo>
                      <a:pt x="383" y="114"/>
                      <a:pt x="383" y="114"/>
                      <a:pt x="383" y="114"/>
                    </a:cubicBezTo>
                    <a:cubicBezTo>
                      <a:pt x="383" y="113"/>
                      <a:pt x="383" y="112"/>
                      <a:pt x="383" y="110"/>
                    </a:cubicBezTo>
                    <a:cubicBezTo>
                      <a:pt x="383" y="110"/>
                      <a:pt x="383" y="110"/>
                      <a:pt x="383" y="110"/>
                    </a:cubicBezTo>
                    <a:cubicBezTo>
                      <a:pt x="383" y="110"/>
                      <a:pt x="383" y="110"/>
                      <a:pt x="383" y="110"/>
                    </a:cubicBezTo>
                    <a:cubicBezTo>
                      <a:pt x="387" y="110"/>
                      <a:pt x="387" y="110"/>
                      <a:pt x="387" y="110"/>
                    </a:cubicBezTo>
                    <a:cubicBezTo>
                      <a:pt x="387" y="110"/>
                      <a:pt x="387" y="110"/>
                      <a:pt x="387" y="110"/>
                    </a:cubicBezTo>
                    <a:cubicBezTo>
                      <a:pt x="387" y="111"/>
                      <a:pt x="387" y="113"/>
                      <a:pt x="387" y="114"/>
                    </a:cubicBezTo>
                    <a:cubicBezTo>
                      <a:pt x="387" y="114"/>
                      <a:pt x="387" y="114"/>
                      <a:pt x="387" y="114"/>
                    </a:cubicBezTo>
                    <a:cubicBezTo>
                      <a:pt x="387" y="114"/>
                      <a:pt x="387" y="114"/>
                      <a:pt x="387" y="114"/>
                    </a:cubicBezTo>
                    <a:cubicBezTo>
                      <a:pt x="383" y="114"/>
                      <a:pt x="383" y="114"/>
                      <a:pt x="383" y="114"/>
                    </a:cubicBezTo>
                    <a:close/>
                    <a:moveTo>
                      <a:pt x="382" y="98"/>
                    </a:moveTo>
                    <a:cubicBezTo>
                      <a:pt x="382" y="98"/>
                      <a:pt x="382" y="98"/>
                      <a:pt x="382" y="98"/>
                    </a:cubicBezTo>
                    <a:cubicBezTo>
                      <a:pt x="382" y="98"/>
                      <a:pt x="382" y="98"/>
                      <a:pt x="382" y="98"/>
                    </a:cubicBezTo>
                    <a:cubicBezTo>
                      <a:pt x="382" y="97"/>
                      <a:pt x="382" y="96"/>
                      <a:pt x="381" y="94"/>
                    </a:cubicBezTo>
                    <a:cubicBezTo>
                      <a:pt x="381" y="94"/>
                      <a:pt x="381" y="94"/>
                      <a:pt x="382" y="94"/>
                    </a:cubicBezTo>
                    <a:cubicBezTo>
                      <a:pt x="385" y="94"/>
                      <a:pt x="385" y="94"/>
                      <a:pt x="385" y="94"/>
                    </a:cubicBezTo>
                    <a:cubicBezTo>
                      <a:pt x="385" y="94"/>
                      <a:pt x="385" y="94"/>
                      <a:pt x="385" y="94"/>
                    </a:cubicBezTo>
                    <a:cubicBezTo>
                      <a:pt x="386" y="95"/>
                      <a:pt x="386" y="97"/>
                      <a:pt x="386" y="98"/>
                    </a:cubicBezTo>
                    <a:cubicBezTo>
                      <a:pt x="386" y="98"/>
                      <a:pt x="386" y="98"/>
                      <a:pt x="386" y="98"/>
                    </a:cubicBezTo>
                    <a:cubicBezTo>
                      <a:pt x="386" y="98"/>
                      <a:pt x="386" y="98"/>
                      <a:pt x="386" y="98"/>
                    </a:cubicBezTo>
                    <a:cubicBezTo>
                      <a:pt x="382" y="98"/>
                      <a:pt x="382" y="98"/>
                      <a:pt x="382" y="98"/>
                    </a:cubicBezTo>
                    <a:close/>
                    <a:moveTo>
                      <a:pt x="380" y="83"/>
                    </a:moveTo>
                    <a:cubicBezTo>
                      <a:pt x="380" y="83"/>
                      <a:pt x="380" y="83"/>
                      <a:pt x="380" y="82"/>
                    </a:cubicBezTo>
                    <a:cubicBezTo>
                      <a:pt x="380" y="81"/>
                      <a:pt x="380" y="80"/>
                      <a:pt x="380" y="78"/>
                    </a:cubicBezTo>
                    <a:cubicBezTo>
                      <a:pt x="380" y="78"/>
                      <a:pt x="380" y="78"/>
                      <a:pt x="380" y="78"/>
                    </a:cubicBezTo>
                    <a:cubicBezTo>
                      <a:pt x="383" y="78"/>
                      <a:pt x="383" y="78"/>
                      <a:pt x="383" y="78"/>
                    </a:cubicBezTo>
                    <a:cubicBezTo>
                      <a:pt x="383" y="78"/>
                      <a:pt x="383" y="78"/>
                      <a:pt x="384" y="78"/>
                    </a:cubicBezTo>
                    <a:cubicBezTo>
                      <a:pt x="384" y="78"/>
                      <a:pt x="384" y="78"/>
                      <a:pt x="384" y="78"/>
                    </a:cubicBezTo>
                    <a:cubicBezTo>
                      <a:pt x="384" y="79"/>
                      <a:pt x="384" y="80"/>
                      <a:pt x="384" y="81"/>
                    </a:cubicBezTo>
                    <a:cubicBezTo>
                      <a:pt x="384" y="82"/>
                      <a:pt x="384" y="82"/>
                      <a:pt x="384" y="82"/>
                    </a:cubicBezTo>
                    <a:cubicBezTo>
                      <a:pt x="384" y="82"/>
                      <a:pt x="384" y="82"/>
                      <a:pt x="384" y="82"/>
                    </a:cubicBezTo>
                    <a:cubicBezTo>
                      <a:pt x="380" y="83"/>
                      <a:pt x="380" y="83"/>
                      <a:pt x="380" y="83"/>
                    </a:cubicBezTo>
                    <a:cubicBezTo>
                      <a:pt x="380" y="83"/>
                      <a:pt x="380" y="83"/>
                      <a:pt x="380" y="83"/>
                    </a:cubicBezTo>
                    <a:close/>
                    <a:moveTo>
                      <a:pt x="379" y="67"/>
                    </a:move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6"/>
                      <a:pt x="378" y="66"/>
                    </a:cubicBezTo>
                    <a:cubicBezTo>
                      <a:pt x="378" y="66"/>
                      <a:pt x="378" y="66"/>
                      <a:pt x="378" y="66"/>
                    </a:cubicBezTo>
                    <a:cubicBezTo>
                      <a:pt x="378" y="66"/>
                      <a:pt x="378" y="66"/>
                      <a:pt x="378" y="66"/>
                    </a:cubicBezTo>
                    <a:cubicBezTo>
                      <a:pt x="378" y="66"/>
                      <a:pt x="378" y="66"/>
                      <a:pt x="378" y="66"/>
                    </a:cubicBezTo>
                    <a:cubicBezTo>
                      <a:pt x="378" y="65"/>
                      <a:pt x="378" y="64"/>
                      <a:pt x="378" y="62"/>
                    </a:cubicBezTo>
                    <a:cubicBezTo>
                      <a:pt x="378" y="62"/>
                      <a:pt x="378" y="62"/>
                      <a:pt x="378" y="62"/>
                    </a:cubicBezTo>
                    <a:cubicBezTo>
                      <a:pt x="382" y="62"/>
                      <a:pt x="382" y="62"/>
                      <a:pt x="382" y="62"/>
                    </a:cubicBezTo>
                    <a:cubicBezTo>
                      <a:pt x="382" y="62"/>
                      <a:pt x="382" y="62"/>
                      <a:pt x="382" y="62"/>
                    </a:cubicBezTo>
                    <a:cubicBezTo>
                      <a:pt x="382" y="63"/>
                      <a:pt x="382" y="63"/>
                      <a:pt x="382" y="63"/>
                    </a:cubicBezTo>
                    <a:cubicBezTo>
                      <a:pt x="382" y="64"/>
                      <a:pt x="382" y="65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lose/>
                    <a:moveTo>
                      <a:pt x="378" y="51"/>
                    </a:moveTo>
                    <a:cubicBezTo>
                      <a:pt x="378" y="51"/>
                      <a:pt x="378" y="51"/>
                      <a:pt x="378" y="51"/>
                    </a:cubicBezTo>
                    <a:cubicBezTo>
                      <a:pt x="378" y="51"/>
                      <a:pt x="378" y="50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8" y="49"/>
                      <a:pt x="378" y="48"/>
                      <a:pt x="378" y="47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81" y="46"/>
                      <a:pt x="381" y="46"/>
                      <a:pt x="381" y="46"/>
                    </a:cubicBezTo>
                    <a:cubicBezTo>
                      <a:pt x="381" y="46"/>
                      <a:pt x="381" y="46"/>
                      <a:pt x="381" y="46"/>
                    </a:cubicBezTo>
                    <a:cubicBezTo>
                      <a:pt x="381" y="46"/>
                      <a:pt x="382" y="46"/>
                      <a:pt x="382" y="46"/>
                    </a:cubicBezTo>
                    <a:cubicBezTo>
                      <a:pt x="381" y="46"/>
                      <a:pt x="381" y="47"/>
                      <a:pt x="381" y="47"/>
                    </a:cubicBezTo>
                    <a:cubicBezTo>
                      <a:pt x="381" y="48"/>
                      <a:pt x="382" y="49"/>
                      <a:pt x="382" y="50"/>
                    </a:cubicBezTo>
                    <a:cubicBezTo>
                      <a:pt x="382" y="50"/>
                      <a:pt x="382" y="50"/>
                      <a:pt x="381" y="50"/>
                    </a:cubicBezTo>
                    <a:cubicBezTo>
                      <a:pt x="381" y="50"/>
                      <a:pt x="381" y="50"/>
                      <a:pt x="381" y="50"/>
                    </a:cubicBezTo>
                    <a:cubicBezTo>
                      <a:pt x="378" y="51"/>
                      <a:pt x="378" y="51"/>
                      <a:pt x="378" y="51"/>
                    </a:cubicBezTo>
                    <a:cubicBezTo>
                      <a:pt x="378" y="51"/>
                      <a:pt x="378" y="51"/>
                      <a:pt x="378" y="51"/>
                    </a:cubicBezTo>
                    <a:close/>
                    <a:moveTo>
                      <a:pt x="382" y="35"/>
                    </a:moveTo>
                    <a:cubicBezTo>
                      <a:pt x="382" y="35"/>
                      <a:pt x="382" y="35"/>
                      <a:pt x="382" y="35"/>
                    </a:cubicBezTo>
                    <a:cubicBezTo>
                      <a:pt x="378" y="34"/>
                      <a:pt x="378" y="34"/>
                      <a:pt x="378" y="34"/>
                    </a:cubicBezTo>
                    <a:cubicBezTo>
                      <a:pt x="378" y="34"/>
                      <a:pt x="378" y="34"/>
                      <a:pt x="378" y="34"/>
                    </a:cubicBezTo>
                    <a:cubicBezTo>
                      <a:pt x="378" y="33"/>
                      <a:pt x="378" y="32"/>
                      <a:pt x="379" y="30"/>
                    </a:cubicBezTo>
                    <a:cubicBezTo>
                      <a:pt x="379" y="30"/>
                      <a:pt x="379" y="30"/>
                      <a:pt x="379" y="30"/>
                    </a:cubicBezTo>
                    <a:cubicBezTo>
                      <a:pt x="379" y="30"/>
                      <a:pt x="379" y="30"/>
                      <a:pt x="379" y="30"/>
                    </a:cubicBezTo>
                    <a:cubicBezTo>
                      <a:pt x="382" y="30"/>
                      <a:pt x="382" y="30"/>
                      <a:pt x="382" y="30"/>
                    </a:cubicBezTo>
                    <a:cubicBezTo>
                      <a:pt x="382" y="30"/>
                      <a:pt x="383" y="30"/>
                      <a:pt x="383" y="31"/>
                    </a:cubicBezTo>
                    <a:cubicBezTo>
                      <a:pt x="382" y="32"/>
                      <a:pt x="382" y="33"/>
                      <a:pt x="382" y="34"/>
                    </a:cubicBezTo>
                    <a:cubicBezTo>
                      <a:pt x="382" y="35"/>
                      <a:pt x="382" y="35"/>
                      <a:pt x="382" y="35"/>
                    </a:cubicBezTo>
                    <a:cubicBezTo>
                      <a:pt x="382" y="35"/>
                      <a:pt x="382" y="35"/>
                      <a:pt x="382" y="35"/>
                    </a:cubicBezTo>
                    <a:close/>
                    <a:moveTo>
                      <a:pt x="385" y="19"/>
                    </a:moveTo>
                    <a:cubicBezTo>
                      <a:pt x="385" y="19"/>
                      <a:pt x="385" y="19"/>
                      <a:pt x="385" y="19"/>
                    </a:cubicBezTo>
                    <a:cubicBezTo>
                      <a:pt x="381" y="18"/>
                      <a:pt x="381" y="18"/>
                      <a:pt x="381" y="18"/>
                    </a:cubicBezTo>
                    <a:cubicBezTo>
                      <a:pt x="381" y="18"/>
                      <a:pt x="381" y="18"/>
                      <a:pt x="381" y="18"/>
                    </a:cubicBezTo>
                    <a:cubicBezTo>
                      <a:pt x="382" y="17"/>
                      <a:pt x="382" y="15"/>
                      <a:pt x="383" y="14"/>
                    </a:cubicBezTo>
                    <a:cubicBezTo>
                      <a:pt x="383" y="14"/>
                      <a:pt x="383" y="14"/>
                      <a:pt x="383" y="14"/>
                    </a:cubicBezTo>
                    <a:cubicBezTo>
                      <a:pt x="386" y="15"/>
                      <a:pt x="386" y="15"/>
                      <a:pt x="386" y="15"/>
                    </a:cubicBezTo>
                    <a:cubicBezTo>
                      <a:pt x="386" y="15"/>
                      <a:pt x="386" y="16"/>
                      <a:pt x="386" y="16"/>
                    </a:cubicBezTo>
                    <a:cubicBezTo>
                      <a:pt x="386" y="17"/>
                      <a:pt x="385" y="18"/>
                      <a:pt x="385" y="19"/>
                    </a:cubicBezTo>
                    <a:cubicBezTo>
                      <a:pt x="385" y="19"/>
                      <a:pt x="385" y="19"/>
                      <a:pt x="385" y="19"/>
                    </a:cubicBezTo>
                    <a:cubicBezTo>
                      <a:pt x="385" y="19"/>
                      <a:pt x="385" y="19"/>
                      <a:pt x="385" y="19"/>
                    </a:cubicBezTo>
                    <a:close/>
                    <a:moveTo>
                      <a:pt x="392" y="6"/>
                    </a:moveTo>
                    <a:cubicBezTo>
                      <a:pt x="392" y="6"/>
                      <a:pt x="392" y="6"/>
                      <a:pt x="392" y="6"/>
                    </a:cubicBezTo>
                    <a:cubicBezTo>
                      <a:pt x="389" y="4"/>
                      <a:pt x="389" y="4"/>
                      <a:pt x="389" y="4"/>
                    </a:cubicBezTo>
                    <a:cubicBezTo>
                      <a:pt x="389" y="3"/>
                      <a:pt x="389" y="3"/>
                      <a:pt x="389" y="3"/>
                    </a:cubicBezTo>
                    <a:cubicBezTo>
                      <a:pt x="390" y="2"/>
                      <a:pt x="391" y="1"/>
                      <a:pt x="392" y="0"/>
                    </a:cubicBezTo>
                    <a:cubicBezTo>
                      <a:pt x="392" y="0"/>
                      <a:pt x="392" y="0"/>
                      <a:pt x="392" y="0"/>
                    </a:cubicBezTo>
                    <a:cubicBezTo>
                      <a:pt x="395" y="3"/>
                      <a:pt x="395" y="3"/>
                      <a:pt x="395" y="3"/>
                    </a:cubicBezTo>
                    <a:cubicBezTo>
                      <a:pt x="395" y="3"/>
                      <a:pt x="395" y="3"/>
                      <a:pt x="395" y="3"/>
                    </a:cubicBezTo>
                    <a:cubicBezTo>
                      <a:pt x="395" y="3"/>
                      <a:pt x="395" y="3"/>
                      <a:pt x="395" y="3"/>
                    </a:cubicBezTo>
                    <a:cubicBezTo>
                      <a:pt x="394" y="4"/>
                      <a:pt x="393" y="5"/>
                      <a:pt x="392" y="6"/>
                    </a:cubicBezTo>
                    <a:cubicBezTo>
                      <a:pt x="392" y="6"/>
                      <a:pt x="392" y="6"/>
                      <a:pt x="392" y="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1" name="Google Shape;161;p9"/>
            <p:cNvGrpSpPr/>
            <p:nvPr/>
          </p:nvGrpSpPr>
          <p:grpSpPr>
            <a:xfrm>
              <a:off x="-780600" y="4398875"/>
              <a:ext cx="1912300" cy="754350"/>
              <a:chOff x="-780600" y="4398875"/>
              <a:chExt cx="1912300" cy="754350"/>
            </a:xfrm>
          </p:grpSpPr>
          <p:grpSp>
            <p:nvGrpSpPr>
              <p:cNvPr id="162" name="Google Shape;162;p9"/>
              <p:cNvGrpSpPr/>
              <p:nvPr/>
            </p:nvGrpSpPr>
            <p:grpSpPr>
              <a:xfrm flipH="1">
                <a:off x="-554225" y="4608563"/>
                <a:ext cx="1685925" cy="544663"/>
                <a:chOff x="6632925" y="4065013"/>
                <a:chExt cx="1685925" cy="544663"/>
              </a:xfrm>
            </p:grpSpPr>
            <p:sp>
              <p:nvSpPr>
                <p:cNvPr id="163" name="Google Shape;163;p9"/>
                <p:cNvSpPr/>
                <p:nvPr/>
              </p:nvSpPr>
              <p:spPr>
                <a:xfrm>
                  <a:off x="6632925" y="4065013"/>
                  <a:ext cx="1292225" cy="338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" h="106" extrusionOk="0">
                      <a:moveTo>
                        <a:pt x="404" y="8"/>
                      </a:moveTo>
                      <a:cubicBezTo>
                        <a:pt x="404" y="98"/>
                        <a:pt x="404" y="98"/>
                        <a:pt x="404" y="98"/>
                      </a:cubicBezTo>
                      <a:cubicBezTo>
                        <a:pt x="404" y="102"/>
                        <a:pt x="400" y="106"/>
                        <a:pt x="396" y="106"/>
                      </a:cubicBezTo>
                      <a:cubicBezTo>
                        <a:pt x="8" y="106"/>
                        <a:pt x="8" y="106"/>
                        <a:pt x="8" y="106"/>
                      </a:cubicBezTo>
                      <a:cubicBezTo>
                        <a:pt x="3" y="106"/>
                        <a:pt x="0" y="102"/>
                        <a:pt x="0" y="9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8" y="0"/>
                      </a:cubicBezTo>
                      <a:cubicBezTo>
                        <a:pt x="396" y="0"/>
                        <a:pt x="396" y="0"/>
                        <a:pt x="396" y="0"/>
                      </a:cubicBezTo>
                      <a:cubicBezTo>
                        <a:pt x="400" y="0"/>
                        <a:pt x="404" y="4"/>
                        <a:pt x="404" y="8"/>
                      </a:cubicBezTo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4" name="Google Shape;164;p9"/>
                <p:cNvSpPr/>
                <p:nvPr/>
              </p:nvSpPr>
              <p:spPr>
                <a:xfrm>
                  <a:off x="6945663" y="4144388"/>
                  <a:ext cx="661988" cy="182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" h="57" extrusionOk="0">
                      <a:moveTo>
                        <a:pt x="0" y="49"/>
                      </a:moveTo>
                      <a:cubicBezTo>
                        <a:pt x="0" y="51"/>
                        <a:pt x="1" y="53"/>
                        <a:pt x="2" y="54"/>
                      </a:cubicBezTo>
                      <a:cubicBezTo>
                        <a:pt x="4" y="56"/>
                        <a:pt x="5" y="57"/>
                        <a:pt x="7" y="57"/>
                      </a:cubicBezTo>
                      <a:cubicBezTo>
                        <a:pt x="39" y="57"/>
                        <a:pt x="168" y="57"/>
                        <a:pt x="200" y="57"/>
                      </a:cubicBezTo>
                      <a:cubicBezTo>
                        <a:pt x="202" y="57"/>
                        <a:pt x="204" y="56"/>
                        <a:pt x="205" y="54"/>
                      </a:cubicBezTo>
                      <a:cubicBezTo>
                        <a:pt x="207" y="53"/>
                        <a:pt x="207" y="51"/>
                        <a:pt x="207" y="49"/>
                      </a:cubicBezTo>
                      <a:cubicBezTo>
                        <a:pt x="207" y="38"/>
                        <a:pt x="207" y="18"/>
                        <a:pt x="207" y="7"/>
                      </a:cubicBezTo>
                      <a:cubicBezTo>
                        <a:pt x="207" y="5"/>
                        <a:pt x="207" y="3"/>
                        <a:pt x="205" y="2"/>
                      </a:cubicBezTo>
                      <a:cubicBezTo>
                        <a:pt x="204" y="0"/>
                        <a:pt x="202" y="0"/>
                        <a:pt x="200" y="0"/>
                      </a:cubicBezTo>
                      <a:cubicBezTo>
                        <a:pt x="168" y="0"/>
                        <a:pt x="39" y="0"/>
                        <a:pt x="7" y="0"/>
                      </a:cubicBezTo>
                      <a:cubicBezTo>
                        <a:pt x="5" y="0"/>
                        <a:pt x="4" y="0"/>
                        <a:pt x="2" y="2"/>
                      </a:cubicBezTo>
                      <a:cubicBezTo>
                        <a:pt x="1" y="3"/>
                        <a:pt x="0" y="5"/>
                        <a:pt x="0" y="7"/>
                      </a:cubicBezTo>
                      <a:cubicBezTo>
                        <a:pt x="0" y="18"/>
                        <a:pt x="0" y="38"/>
                        <a:pt x="0" y="49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5" name="Google Shape;165;p9"/>
                <p:cNvSpPr/>
                <p:nvPr/>
              </p:nvSpPr>
              <p:spPr>
                <a:xfrm>
                  <a:off x="6753575" y="4065013"/>
                  <a:ext cx="12600" cy="3351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6" name="Google Shape;166;p9"/>
                <p:cNvSpPr/>
                <p:nvPr/>
              </p:nvSpPr>
              <p:spPr>
                <a:xfrm>
                  <a:off x="6825013" y="4399975"/>
                  <a:ext cx="1493837" cy="20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" h="65" extrusionOk="0">
                      <a:moveTo>
                        <a:pt x="467" y="6"/>
                      </a:moveTo>
                      <a:cubicBezTo>
                        <a:pt x="467" y="59"/>
                        <a:pt x="467" y="59"/>
                        <a:pt x="467" y="59"/>
                      </a:cubicBezTo>
                      <a:cubicBezTo>
                        <a:pt x="467" y="62"/>
                        <a:pt x="464" y="65"/>
                        <a:pt x="460" y="65"/>
                      </a:cubicBezTo>
                      <a:cubicBezTo>
                        <a:pt x="6" y="65"/>
                        <a:pt x="6" y="65"/>
                        <a:pt x="6" y="65"/>
                      </a:cubicBezTo>
                      <a:cubicBezTo>
                        <a:pt x="3" y="65"/>
                        <a:pt x="0" y="62"/>
                        <a:pt x="0" y="59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460" y="0"/>
                        <a:pt x="460" y="0"/>
                        <a:pt x="460" y="0"/>
                      </a:cubicBezTo>
                      <a:cubicBezTo>
                        <a:pt x="464" y="0"/>
                        <a:pt x="467" y="2"/>
                        <a:pt x="467" y="6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7" name="Google Shape;167;p9"/>
                <p:cNvSpPr/>
                <p:nvPr/>
              </p:nvSpPr>
              <p:spPr>
                <a:xfrm>
                  <a:off x="7045675" y="4399975"/>
                  <a:ext cx="12600" cy="2097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8" name="Google Shape;168;p9"/>
                <p:cNvSpPr/>
                <p:nvPr/>
              </p:nvSpPr>
              <p:spPr>
                <a:xfrm>
                  <a:off x="7244113" y="4436488"/>
                  <a:ext cx="652462" cy="13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" h="43" extrusionOk="0">
                      <a:moveTo>
                        <a:pt x="204" y="8"/>
                      </a:moveTo>
                      <a:cubicBezTo>
                        <a:pt x="204" y="34"/>
                        <a:pt x="204" y="34"/>
                        <a:pt x="204" y="34"/>
                      </a:cubicBezTo>
                      <a:cubicBezTo>
                        <a:pt x="204" y="39"/>
                        <a:pt x="201" y="43"/>
                        <a:pt x="196" y="43"/>
                      </a:cubicBezTo>
                      <a:cubicBezTo>
                        <a:pt x="9" y="43"/>
                        <a:pt x="9" y="43"/>
                        <a:pt x="9" y="43"/>
                      </a:cubicBezTo>
                      <a:cubicBezTo>
                        <a:pt x="4" y="43"/>
                        <a:pt x="0" y="39"/>
                        <a:pt x="0" y="34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9" y="0"/>
                      </a:cubicBezTo>
                      <a:cubicBezTo>
                        <a:pt x="196" y="0"/>
                        <a:pt x="196" y="0"/>
                        <a:pt x="196" y="0"/>
                      </a:cubicBezTo>
                      <a:cubicBezTo>
                        <a:pt x="201" y="0"/>
                        <a:pt x="204" y="4"/>
                        <a:pt x="204" y="8"/>
                      </a:cubicBez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69" name="Google Shape;169;p9"/>
              <p:cNvSpPr/>
              <p:nvPr/>
            </p:nvSpPr>
            <p:spPr>
              <a:xfrm flipH="1">
                <a:off x="-780600" y="4398875"/>
                <a:ext cx="1493837" cy="209550"/>
              </a:xfrm>
              <a:custGeom>
                <a:avLst/>
                <a:gdLst/>
                <a:ahLst/>
                <a:cxnLst/>
                <a:rect l="l" t="t" r="r" b="b"/>
                <a:pathLst>
                  <a:path w="467" h="65" extrusionOk="0">
                    <a:moveTo>
                      <a:pt x="467" y="6"/>
                    </a:moveTo>
                    <a:cubicBezTo>
                      <a:pt x="467" y="59"/>
                      <a:pt x="467" y="59"/>
                      <a:pt x="467" y="59"/>
                    </a:cubicBezTo>
                    <a:cubicBezTo>
                      <a:pt x="467" y="62"/>
                      <a:pt x="464" y="65"/>
                      <a:pt x="460" y="65"/>
                    </a:cubicBezTo>
                    <a:cubicBezTo>
                      <a:pt x="6" y="65"/>
                      <a:pt x="6" y="65"/>
                      <a:pt x="6" y="65"/>
                    </a:cubicBezTo>
                    <a:cubicBezTo>
                      <a:pt x="3" y="65"/>
                      <a:pt x="0" y="62"/>
                      <a:pt x="0" y="5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460" y="0"/>
                      <a:pt x="460" y="0"/>
                      <a:pt x="460" y="0"/>
                    </a:cubicBezTo>
                    <a:cubicBezTo>
                      <a:pt x="464" y="0"/>
                      <a:pt x="467" y="2"/>
                      <a:pt x="467" y="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9"/>
              <p:cNvSpPr/>
              <p:nvPr/>
            </p:nvSpPr>
            <p:spPr>
              <a:xfrm flipH="1">
                <a:off x="479975" y="4398875"/>
                <a:ext cx="12600" cy="209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9"/>
              <p:cNvSpPr/>
              <p:nvPr/>
            </p:nvSpPr>
            <p:spPr>
              <a:xfrm flipH="1">
                <a:off x="-358325" y="4435388"/>
                <a:ext cx="652462" cy="136525"/>
              </a:xfrm>
              <a:custGeom>
                <a:avLst/>
                <a:gdLst/>
                <a:ahLst/>
                <a:cxnLst/>
                <a:rect l="l" t="t" r="r" b="b"/>
                <a:pathLst>
                  <a:path w="204" h="43" extrusionOk="0">
                    <a:moveTo>
                      <a:pt x="204" y="8"/>
                    </a:moveTo>
                    <a:cubicBezTo>
                      <a:pt x="204" y="34"/>
                      <a:pt x="204" y="34"/>
                      <a:pt x="204" y="34"/>
                    </a:cubicBezTo>
                    <a:cubicBezTo>
                      <a:pt x="204" y="39"/>
                      <a:pt x="201" y="43"/>
                      <a:pt x="196" y="43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4" y="43"/>
                      <a:pt x="0" y="39"/>
                      <a:pt x="0" y="3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201" y="0"/>
                      <a:pt x="204" y="4"/>
                      <a:pt x="204" y="8"/>
                    </a:cubicBezTo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72" name="Google Shape;172;p9"/>
          <p:cNvGrpSpPr/>
          <p:nvPr/>
        </p:nvGrpSpPr>
        <p:grpSpPr>
          <a:xfrm>
            <a:off x="-1495750" y="-144325"/>
            <a:ext cx="11644527" cy="5785526"/>
            <a:chOff x="-1495750" y="-144325"/>
            <a:chExt cx="11644527" cy="5785526"/>
          </a:xfrm>
        </p:grpSpPr>
        <p:sp>
          <p:nvSpPr>
            <p:cNvPr id="173" name="Google Shape;173;p9"/>
            <p:cNvSpPr/>
            <p:nvPr/>
          </p:nvSpPr>
          <p:spPr>
            <a:xfrm rot="469902" flipH="1">
              <a:off x="7969363" y="4088217"/>
              <a:ext cx="2092627" cy="1417018"/>
            </a:xfrm>
            <a:custGeom>
              <a:avLst/>
              <a:gdLst/>
              <a:ahLst/>
              <a:cxnLst/>
              <a:rect l="l" t="t" r="r" b="b"/>
              <a:pathLst>
                <a:path w="536" h="363" extrusionOk="0">
                  <a:moveTo>
                    <a:pt x="466" y="241"/>
                  </a:moveTo>
                  <a:cubicBezTo>
                    <a:pt x="428" y="217"/>
                    <a:pt x="379" y="210"/>
                    <a:pt x="336" y="222"/>
                  </a:cubicBezTo>
                  <a:cubicBezTo>
                    <a:pt x="321" y="227"/>
                    <a:pt x="307" y="233"/>
                    <a:pt x="291" y="235"/>
                  </a:cubicBezTo>
                  <a:cubicBezTo>
                    <a:pt x="276" y="238"/>
                    <a:pt x="259" y="235"/>
                    <a:pt x="248" y="224"/>
                  </a:cubicBezTo>
                  <a:cubicBezTo>
                    <a:pt x="230" y="203"/>
                    <a:pt x="245" y="169"/>
                    <a:pt x="269" y="155"/>
                  </a:cubicBezTo>
                  <a:cubicBezTo>
                    <a:pt x="292" y="142"/>
                    <a:pt x="321" y="143"/>
                    <a:pt x="348" y="141"/>
                  </a:cubicBezTo>
                  <a:cubicBezTo>
                    <a:pt x="375" y="139"/>
                    <a:pt x="405" y="132"/>
                    <a:pt x="420" y="109"/>
                  </a:cubicBezTo>
                  <a:cubicBezTo>
                    <a:pt x="438" y="78"/>
                    <a:pt x="418" y="36"/>
                    <a:pt x="387" y="18"/>
                  </a:cubicBezTo>
                  <a:cubicBezTo>
                    <a:pt x="356" y="0"/>
                    <a:pt x="318" y="1"/>
                    <a:pt x="282" y="2"/>
                  </a:cubicBezTo>
                  <a:cubicBezTo>
                    <a:pt x="190" y="4"/>
                    <a:pt x="0" y="8"/>
                    <a:pt x="0" y="8"/>
                  </a:cubicBezTo>
                  <a:cubicBezTo>
                    <a:pt x="0" y="363"/>
                    <a:pt x="0" y="363"/>
                    <a:pt x="0" y="363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0" y="318"/>
                    <a:pt x="504" y="266"/>
                    <a:pt x="466" y="241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-1495750" y="-144325"/>
              <a:ext cx="2740026" cy="1944687"/>
            </a:xfrm>
            <a:custGeom>
              <a:avLst/>
              <a:gdLst/>
              <a:ahLst/>
              <a:cxnLst/>
              <a:rect l="l" t="t" r="r" b="b"/>
              <a:pathLst>
                <a:path w="856" h="607" extrusionOk="0">
                  <a:moveTo>
                    <a:pt x="8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07"/>
                    <a:pt x="0" y="607"/>
                    <a:pt x="0" y="607"/>
                  </a:cubicBezTo>
                  <a:cubicBezTo>
                    <a:pt x="0" y="607"/>
                    <a:pt x="349" y="503"/>
                    <a:pt x="523" y="452"/>
                  </a:cubicBezTo>
                  <a:cubicBezTo>
                    <a:pt x="571" y="437"/>
                    <a:pt x="623" y="421"/>
                    <a:pt x="654" y="382"/>
                  </a:cubicBezTo>
                  <a:cubicBezTo>
                    <a:pt x="686" y="343"/>
                    <a:pt x="685" y="274"/>
                    <a:pt x="639" y="252"/>
                  </a:cubicBezTo>
                  <a:cubicBezTo>
                    <a:pt x="602" y="234"/>
                    <a:pt x="544" y="250"/>
                    <a:pt x="525" y="213"/>
                  </a:cubicBezTo>
                  <a:cubicBezTo>
                    <a:pt x="515" y="192"/>
                    <a:pt x="526" y="166"/>
                    <a:pt x="544" y="152"/>
                  </a:cubicBezTo>
                  <a:cubicBezTo>
                    <a:pt x="563" y="139"/>
                    <a:pt x="587" y="136"/>
                    <a:pt x="610" y="136"/>
                  </a:cubicBezTo>
                  <a:cubicBezTo>
                    <a:pt x="648" y="136"/>
                    <a:pt x="687" y="143"/>
                    <a:pt x="725" y="142"/>
                  </a:cubicBezTo>
                  <a:cubicBezTo>
                    <a:pt x="763" y="142"/>
                    <a:pt x="804" y="131"/>
                    <a:pt x="829" y="102"/>
                  </a:cubicBezTo>
                  <a:cubicBezTo>
                    <a:pt x="854" y="73"/>
                    <a:pt x="856" y="23"/>
                    <a:pt x="825" y="0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9"/>
          <p:cNvGrpSpPr/>
          <p:nvPr/>
        </p:nvGrpSpPr>
        <p:grpSpPr>
          <a:xfrm>
            <a:off x="337288" y="0"/>
            <a:ext cx="8469413" cy="4947650"/>
            <a:chOff x="337288" y="0"/>
            <a:chExt cx="8469413" cy="4947650"/>
          </a:xfrm>
        </p:grpSpPr>
        <p:grpSp>
          <p:nvGrpSpPr>
            <p:cNvPr id="176" name="Google Shape;176;p9"/>
            <p:cNvGrpSpPr/>
            <p:nvPr/>
          </p:nvGrpSpPr>
          <p:grpSpPr>
            <a:xfrm>
              <a:off x="337288" y="0"/>
              <a:ext cx="751863" cy="343200"/>
              <a:chOff x="337288" y="0"/>
              <a:chExt cx="751863" cy="343200"/>
            </a:xfrm>
          </p:grpSpPr>
          <p:sp>
            <p:nvSpPr>
              <p:cNvPr id="177" name="Google Shape;177;p9"/>
              <p:cNvSpPr/>
              <p:nvPr/>
            </p:nvSpPr>
            <p:spPr>
              <a:xfrm rot="10800000" flipH="1">
                <a:off x="337288" y="0"/>
                <a:ext cx="268288" cy="263525"/>
              </a:xfrm>
              <a:custGeom>
                <a:avLst/>
                <a:gdLst/>
                <a:ahLst/>
                <a:cxnLst/>
                <a:rect l="l" t="t" r="r" b="b"/>
                <a:pathLst>
                  <a:path w="84" h="82" extrusionOk="0">
                    <a:moveTo>
                      <a:pt x="64" y="82"/>
                    </a:moveTo>
                    <a:cubicBezTo>
                      <a:pt x="20" y="82"/>
                      <a:pt x="20" y="82"/>
                      <a:pt x="20" y="82"/>
                    </a:cubicBezTo>
                    <a:cubicBezTo>
                      <a:pt x="9" y="82"/>
                      <a:pt x="0" y="72"/>
                      <a:pt x="0" y="6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5" y="0"/>
                      <a:pt x="84" y="9"/>
                      <a:pt x="84" y="20"/>
                    </a:cubicBezTo>
                    <a:cubicBezTo>
                      <a:pt x="84" y="61"/>
                      <a:pt x="84" y="61"/>
                      <a:pt x="84" y="61"/>
                    </a:cubicBezTo>
                    <a:cubicBezTo>
                      <a:pt x="84" y="72"/>
                      <a:pt x="75" y="82"/>
                      <a:pt x="64" y="82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8" name="Google Shape;178;p9"/>
              <p:cNvSpPr/>
              <p:nvPr/>
            </p:nvSpPr>
            <p:spPr>
              <a:xfrm rot="10800000" flipH="1">
                <a:off x="927225" y="186038"/>
                <a:ext cx="161925" cy="157162"/>
              </a:xfrm>
              <a:custGeom>
                <a:avLst/>
                <a:gdLst/>
                <a:ahLst/>
                <a:cxnLst/>
                <a:rect l="l" t="t" r="r" b="b"/>
                <a:pathLst>
                  <a:path w="51" h="49" extrusionOk="0">
                    <a:moveTo>
                      <a:pt x="37" y="49"/>
                    </a:moveTo>
                    <a:cubicBezTo>
                      <a:pt x="13" y="49"/>
                      <a:pt x="13" y="49"/>
                      <a:pt x="13" y="49"/>
                    </a:cubicBezTo>
                    <a:cubicBezTo>
                      <a:pt x="6" y="49"/>
                      <a:pt x="0" y="43"/>
                      <a:pt x="0" y="3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45" y="0"/>
                      <a:pt x="51" y="6"/>
                      <a:pt x="51" y="13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43"/>
                      <a:pt x="45" y="49"/>
                      <a:pt x="37" y="49"/>
                    </a:cubicBezTo>
                    <a:close/>
                    <a:moveTo>
                      <a:pt x="13" y="3"/>
                    </a:moveTo>
                    <a:cubicBezTo>
                      <a:pt x="8" y="3"/>
                      <a:pt x="3" y="7"/>
                      <a:pt x="3" y="13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3" y="41"/>
                      <a:pt x="8" y="46"/>
                      <a:pt x="13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43" y="46"/>
                      <a:pt x="48" y="41"/>
                      <a:pt x="48" y="36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48" y="7"/>
                      <a:pt x="43" y="3"/>
                      <a:pt x="37" y="3"/>
                    </a:cubicBezTo>
                    <a:lnTo>
                      <a:pt x="13" y="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9" name="Google Shape;179;p9"/>
            <p:cNvGrpSpPr/>
            <p:nvPr/>
          </p:nvGrpSpPr>
          <p:grpSpPr>
            <a:xfrm>
              <a:off x="8054838" y="4604450"/>
              <a:ext cx="751863" cy="343200"/>
              <a:chOff x="337288" y="0"/>
              <a:chExt cx="751863" cy="343200"/>
            </a:xfrm>
          </p:grpSpPr>
          <p:sp>
            <p:nvSpPr>
              <p:cNvPr id="180" name="Google Shape;180;p9"/>
              <p:cNvSpPr/>
              <p:nvPr/>
            </p:nvSpPr>
            <p:spPr>
              <a:xfrm rot="10800000" flipH="1">
                <a:off x="337288" y="0"/>
                <a:ext cx="268288" cy="263525"/>
              </a:xfrm>
              <a:custGeom>
                <a:avLst/>
                <a:gdLst/>
                <a:ahLst/>
                <a:cxnLst/>
                <a:rect l="l" t="t" r="r" b="b"/>
                <a:pathLst>
                  <a:path w="84" h="82" extrusionOk="0">
                    <a:moveTo>
                      <a:pt x="64" y="82"/>
                    </a:moveTo>
                    <a:cubicBezTo>
                      <a:pt x="20" y="82"/>
                      <a:pt x="20" y="82"/>
                      <a:pt x="20" y="82"/>
                    </a:cubicBezTo>
                    <a:cubicBezTo>
                      <a:pt x="9" y="82"/>
                      <a:pt x="0" y="72"/>
                      <a:pt x="0" y="61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75" y="0"/>
                      <a:pt x="84" y="9"/>
                      <a:pt x="84" y="20"/>
                    </a:cubicBezTo>
                    <a:cubicBezTo>
                      <a:pt x="84" y="61"/>
                      <a:pt x="84" y="61"/>
                      <a:pt x="84" y="61"/>
                    </a:cubicBezTo>
                    <a:cubicBezTo>
                      <a:pt x="84" y="72"/>
                      <a:pt x="75" y="82"/>
                      <a:pt x="64" y="82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1" name="Google Shape;181;p9"/>
              <p:cNvSpPr/>
              <p:nvPr/>
            </p:nvSpPr>
            <p:spPr>
              <a:xfrm rot="10800000" flipH="1">
                <a:off x="927225" y="186038"/>
                <a:ext cx="161925" cy="157162"/>
              </a:xfrm>
              <a:custGeom>
                <a:avLst/>
                <a:gdLst/>
                <a:ahLst/>
                <a:cxnLst/>
                <a:rect l="l" t="t" r="r" b="b"/>
                <a:pathLst>
                  <a:path w="51" h="49" extrusionOk="0">
                    <a:moveTo>
                      <a:pt x="37" y="49"/>
                    </a:moveTo>
                    <a:cubicBezTo>
                      <a:pt x="13" y="49"/>
                      <a:pt x="13" y="49"/>
                      <a:pt x="13" y="49"/>
                    </a:cubicBezTo>
                    <a:cubicBezTo>
                      <a:pt x="6" y="49"/>
                      <a:pt x="0" y="43"/>
                      <a:pt x="0" y="3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45" y="0"/>
                      <a:pt x="51" y="6"/>
                      <a:pt x="51" y="13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43"/>
                      <a:pt x="45" y="49"/>
                      <a:pt x="37" y="49"/>
                    </a:cubicBezTo>
                    <a:close/>
                    <a:moveTo>
                      <a:pt x="13" y="3"/>
                    </a:moveTo>
                    <a:cubicBezTo>
                      <a:pt x="8" y="3"/>
                      <a:pt x="3" y="7"/>
                      <a:pt x="3" y="13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3" y="41"/>
                      <a:pt x="8" y="46"/>
                      <a:pt x="13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43" y="46"/>
                      <a:pt x="48" y="41"/>
                      <a:pt x="48" y="36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48" y="7"/>
                      <a:pt x="43" y="3"/>
                      <a:pt x="37" y="3"/>
                    </a:cubicBezTo>
                    <a:lnTo>
                      <a:pt x="13" y="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82" name="Google Shape;182;p9"/>
          <p:cNvSpPr txBox="1">
            <a:spLocks noGrp="1"/>
          </p:cNvSpPr>
          <p:nvPr>
            <p:ph type="title"/>
          </p:nvPr>
        </p:nvSpPr>
        <p:spPr>
          <a:xfrm>
            <a:off x="720000" y="1413525"/>
            <a:ext cx="4294800" cy="20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subTitle" idx="1"/>
          </p:nvPr>
        </p:nvSpPr>
        <p:spPr>
          <a:xfrm>
            <a:off x="720000" y="3508800"/>
            <a:ext cx="4294800" cy="10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ption">
  <p:cSld name="CAPTION_ONLY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86" name="Google Shape;186;p10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3635400" cy="11439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">
  <p:cSld name="CUSTOM_7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" name="Google Shape;411;p21"/>
          <p:cNvGrpSpPr/>
          <p:nvPr/>
        </p:nvGrpSpPr>
        <p:grpSpPr>
          <a:xfrm>
            <a:off x="207300" y="101825"/>
            <a:ext cx="8670163" cy="4940550"/>
            <a:chOff x="207300" y="101825"/>
            <a:chExt cx="8670163" cy="4940550"/>
          </a:xfrm>
        </p:grpSpPr>
        <p:sp>
          <p:nvSpPr>
            <p:cNvPr id="412" name="Google Shape;412;p21"/>
            <p:cNvSpPr/>
            <p:nvPr/>
          </p:nvSpPr>
          <p:spPr>
            <a:xfrm>
              <a:off x="207300" y="4778850"/>
              <a:ext cx="268288" cy="263525"/>
            </a:xfrm>
            <a:custGeom>
              <a:avLst/>
              <a:gdLst/>
              <a:ahLst/>
              <a:cxnLst/>
              <a:rect l="l" t="t" r="r" b="b"/>
              <a:pathLst>
                <a:path w="84" h="82" extrusionOk="0">
                  <a:moveTo>
                    <a:pt x="64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9" y="82"/>
                    <a:pt x="0" y="72"/>
                    <a:pt x="0" y="6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5" y="0"/>
                    <a:pt x="84" y="9"/>
                    <a:pt x="84" y="20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2"/>
                    <a:pt x="75" y="82"/>
                    <a:pt x="6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21"/>
            <p:cNvSpPr/>
            <p:nvPr/>
          </p:nvSpPr>
          <p:spPr>
            <a:xfrm>
              <a:off x="797238" y="4699175"/>
              <a:ext cx="161925" cy="157162"/>
            </a:xfrm>
            <a:custGeom>
              <a:avLst/>
              <a:gdLst/>
              <a:ahLst/>
              <a:cxnLst/>
              <a:rect l="l" t="t" r="r" b="b"/>
              <a:pathLst>
                <a:path w="51" h="49" extrusionOk="0">
                  <a:moveTo>
                    <a:pt x="37" y="49"/>
                  </a:moveTo>
                  <a:cubicBezTo>
                    <a:pt x="13" y="49"/>
                    <a:pt x="13" y="49"/>
                    <a:pt x="13" y="49"/>
                  </a:cubicBezTo>
                  <a:cubicBezTo>
                    <a:pt x="6" y="49"/>
                    <a:pt x="0" y="43"/>
                    <a:pt x="0" y="3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5" y="0"/>
                    <a:pt x="51" y="6"/>
                    <a:pt x="51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43"/>
                    <a:pt x="45" y="49"/>
                    <a:pt x="37" y="49"/>
                  </a:cubicBezTo>
                  <a:close/>
                  <a:moveTo>
                    <a:pt x="13" y="3"/>
                  </a:moveTo>
                  <a:cubicBezTo>
                    <a:pt x="8" y="3"/>
                    <a:pt x="3" y="7"/>
                    <a:pt x="3" y="1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41"/>
                    <a:pt x="8" y="46"/>
                    <a:pt x="13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3" y="46"/>
                    <a:pt x="48" y="41"/>
                    <a:pt x="48" y="3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7"/>
                    <a:pt x="43" y="3"/>
                    <a:pt x="37" y="3"/>
                  </a:cubicBezTo>
                  <a:lnTo>
                    <a:pt x="13" y="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21"/>
            <p:cNvSpPr/>
            <p:nvPr/>
          </p:nvSpPr>
          <p:spPr>
            <a:xfrm flipH="1">
              <a:off x="8609175" y="181500"/>
              <a:ext cx="268288" cy="263525"/>
            </a:xfrm>
            <a:custGeom>
              <a:avLst/>
              <a:gdLst/>
              <a:ahLst/>
              <a:cxnLst/>
              <a:rect l="l" t="t" r="r" b="b"/>
              <a:pathLst>
                <a:path w="84" h="82" extrusionOk="0">
                  <a:moveTo>
                    <a:pt x="64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9" y="82"/>
                    <a:pt x="0" y="72"/>
                    <a:pt x="0" y="6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5" y="0"/>
                    <a:pt x="84" y="9"/>
                    <a:pt x="84" y="20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2"/>
                    <a:pt x="75" y="82"/>
                    <a:pt x="6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21"/>
            <p:cNvSpPr/>
            <p:nvPr/>
          </p:nvSpPr>
          <p:spPr>
            <a:xfrm flipH="1">
              <a:off x="8125600" y="101825"/>
              <a:ext cx="161925" cy="157162"/>
            </a:xfrm>
            <a:custGeom>
              <a:avLst/>
              <a:gdLst/>
              <a:ahLst/>
              <a:cxnLst/>
              <a:rect l="l" t="t" r="r" b="b"/>
              <a:pathLst>
                <a:path w="51" h="49" extrusionOk="0">
                  <a:moveTo>
                    <a:pt x="37" y="49"/>
                  </a:moveTo>
                  <a:cubicBezTo>
                    <a:pt x="13" y="49"/>
                    <a:pt x="13" y="49"/>
                    <a:pt x="13" y="49"/>
                  </a:cubicBezTo>
                  <a:cubicBezTo>
                    <a:pt x="6" y="49"/>
                    <a:pt x="0" y="43"/>
                    <a:pt x="0" y="3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5" y="0"/>
                    <a:pt x="51" y="6"/>
                    <a:pt x="51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43"/>
                    <a:pt x="45" y="49"/>
                    <a:pt x="37" y="49"/>
                  </a:cubicBezTo>
                  <a:close/>
                  <a:moveTo>
                    <a:pt x="13" y="3"/>
                  </a:moveTo>
                  <a:cubicBezTo>
                    <a:pt x="8" y="3"/>
                    <a:pt x="3" y="7"/>
                    <a:pt x="3" y="1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41"/>
                    <a:pt x="8" y="46"/>
                    <a:pt x="13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3" y="46"/>
                    <a:pt x="48" y="41"/>
                    <a:pt x="48" y="3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7"/>
                    <a:pt x="43" y="3"/>
                    <a:pt x="37" y="3"/>
                  </a:cubicBezTo>
                  <a:lnTo>
                    <a:pt x="13" y="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6" name="Google Shape;416;p21"/>
          <p:cNvGrpSpPr/>
          <p:nvPr/>
        </p:nvGrpSpPr>
        <p:grpSpPr>
          <a:xfrm>
            <a:off x="-1532175" y="-240962"/>
            <a:ext cx="12457994" cy="5743528"/>
            <a:chOff x="-1532175" y="-240962"/>
            <a:chExt cx="12457994" cy="5743528"/>
          </a:xfrm>
        </p:grpSpPr>
        <p:sp>
          <p:nvSpPr>
            <p:cNvPr id="417" name="Google Shape;417;p21"/>
            <p:cNvSpPr/>
            <p:nvPr/>
          </p:nvSpPr>
          <p:spPr>
            <a:xfrm>
              <a:off x="-1532175" y="-240962"/>
              <a:ext cx="2740026" cy="1944687"/>
            </a:xfrm>
            <a:custGeom>
              <a:avLst/>
              <a:gdLst/>
              <a:ahLst/>
              <a:cxnLst/>
              <a:rect l="l" t="t" r="r" b="b"/>
              <a:pathLst>
                <a:path w="856" h="607" extrusionOk="0">
                  <a:moveTo>
                    <a:pt x="8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07"/>
                    <a:pt x="0" y="607"/>
                    <a:pt x="0" y="607"/>
                  </a:cubicBezTo>
                  <a:cubicBezTo>
                    <a:pt x="0" y="607"/>
                    <a:pt x="349" y="503"/>
                    <a:pt x="523" y="452"/>
                  </a:cubicBezTo>
                  <a:cubicBezTo>
                    <a:pt x="571" y="437"/>
                    <a:pt x="623" y="421"/>
                    <a:pt x="654" y="382"/>
                  </a:cubicBezTo>
                  <a:cubicBezTo>
                    <a:pt x="686" y="343"/>
                    <a:pt x="685" y="274"/>
                    <a:pt x="639" y="252"/>
                  </a:cubicBezTo>
                  <a:cubicBezTo>
                    <a:pt x="602" y="234"/>
                    <a:pt x="544" y="250"/>
                    <a:pt x="525" y="213"/>
                  </a:cubicBezTo>
                  <a:cubicBezTo>
                    <a:pt x="515" y="192"/>
                    <a:pt x="526" y="166"/>
                    <a:pt x="544" y="152"/>
                  </a:cubicBezTo>
                  <a:cubicBezTo>
                    <a:pt x="563" y="139"/>
                    <a:pt x="587" y="136"/>
                    <a:pt x="610" y="136"/>
                  </a:cubicBezTo>
                  <a:cubicBezTo>
                    <a:pt x="648" y="136"/>
                    <a:pt x="687" y="143"/>
                    <a:pt x="725" y="142"/>
                  </a:cubicBezTo>
                  <a:cubicBezTo>
                    <a:pt x="763" y="142"/>
                    <a:pt x="804" y="131"/>
                    <a:pt x="829" y="102"/>
                  </a:cubicBezTo>
                  <a:cubicBezTo>
                    <a:pt x="854" y="73"/>
                    <a:pt x="856" y="23"/>
                    <a:pt x="825" y="0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21"/>
            <p:cNvSpPr/>
            <p:nvPr/>
          </p:nvSpPr>
          <p:spPr>
            <a:xfrm rot="9735986">
              <a:off x="7954726" y="3186788"/>
              <a:ext cx="2740026" cy="1944687"/>
            </a:xfrm>
            <a:custGeom>
              <a:avLst/>
              <a:gdLst/>
              <a:ahLst/>
              <a:cxnLst/>
              <a:rect l="l" t="t" r="r" b="b"/>
              <a:pathLst>
                <a:path w="856" h="607" extrusionOk="0">
                  <a:moveTo>
                    <a:pt x="8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07"/>
                    <a:pt x="0" y="607"/>
                    <a:pt x="0" y="607"/>
                  </a:cubicBezTo>
                  <a:cubicBezTo>
                    <a:pt x="0" y="607"/>
                    <a:pt x="349" y="503"/>
                    <a:pt x="523" y="452"/>
                  </a:cubicBezTo>
                  <a:cubicBezTo>
                    <a:pt x="571" y="437"/>
                    <a:pt x="623" y="421"/>
                    <a:pt x="654" y="382"/>
                  </a:cubicBezTo>
                  <a:cubicBezTo>
                    <a:pt x="686" y="343"/>
                    <a:pt x="685" y="274"/>
                    <a:pt x="639" y="252"/>
                  </a:cubicBezTo>
                  <a:cubicBezTo>
                    <a:pt x="602" y="234"/>
                    <a:pt x="544" y="250"/>
                    <a:pt x="525" y="213"/>
                  </a:cubicBezTo>
                  <a:cubicBezTo>
                    <a:pt x="515" y="192"/>
                    <a:pt x="526" y="166"/>
                    <a:pt x="544" y="152"/>
                  </a:cubicBezTo>
                  <a:cubicBezTo>
                    <a:pt x="563" y="139"/>
                    <a:pt x="587" y="136"/>
                    <a:pt x="610" y="136"/>
                  </a:cubicBezTo>
                  <a:cubicBezTo>
                    <a:pt x="648" y="136"/>
                    <a:pt x="687" y="143"/>
                    <a:pt x="725" y="142"/>
                  </a:cubicBezTo>
                  <a:cubicBezTo>
                    <a:pt x="763" y="142"/>
                    <a:pt x="804" y="131"/>
                    <a:pt x="829" y="102"/>
                  </a:cubicBezTo>
                  <a:cubicBezTo>
                    <a:pt x="854" y="73"/>
                    <a:pt x="856" y="23"/>
                    <a:pt x="825" y="0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9" name="Google Shape;419;p21"/>
          <p:cNvGrpSpPr/>
          <p:nvPr/>
        </p:nvGrpSpPr>
        <p:grpSpPr>
          <a:xfrm>
            <a:off x="-1023625" y="-12"/>
            <a:ext cx="10557550" cy="5153238"/>
            <a:chOff x="-1023625" y="-12"/>
            <a:chExt cx="10557550" cy="5153238"/>
          </a:xfrm>
        </p:grpSpPr>
        <p:grpSp>
          <p:nvGrpSpPr>
            <p:cNvPr id="420" name="Google Shape;420;p21"/>
            <p:cNvGrpSpPr/>
            <p:nvPr/>
          </p:nvGrpSpPr>
          <p:grpSpPr>
            <a:xfrm>
              <a:off x="-1023625" y="-12"/>
              <a:ext cx="1820863" cy="2424113"/>
              <a:chOff x="-1023625" y="-170612"/>
              <a:chExt cx="1820863" cy="2424113"/>
            </a:xfrm>
          </p:grpSpPr>
          <p:sp>
            <p:nvSpPr>
              <p:cNvPr id="421" name="Google Shape;421;p21"/>
              <p:cNvSpPr/>
              <p:nvPr/>
            </p:nvSpPr>
            <p:spPr>
              <a:xfrm>
                <a:off x="179700" y="-170612"/>
                <a:ext cx="617538" cy="70167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442" extrusionOk="0">
                    <a:moveTo>
                      <a:pt x="0" y="286"/>
                    </a:moveTo>
                    <a:lnTo>
                      <a:pt x="52" y="442"/>
                    </a:lnTo>
                    <a:lnTo>
                      <a:pt x="389" y="0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2" name="Google Shape;422;p21"/>
              <p:cNvSpPr/>
              <p:nvPr/>
            </p:nvSpPr>
            <p:spPr>
              <a:xfrm>
                <a:off x="265425" y="-170612"/>
                <a:ext cx="531813" cy="701675"/>
              </a:xfrm>
              <a:custGeom>
                <a:avLst/>
                <a:gdLst/>
                <a:ahLst/>
                <a:cxnLst/>
                <a:rect l="l" t="t" r="r" b="b"/>
                <a:pathLst>
                  <a:path w="335" h="442" extrusionOk="0">
                    <a:moveTo>
                      <a:pt x="8" y="331"/>
                    </a:moveTo>
                    <a:lnTo>
                      <a:pt x="0" y="442"/>
                    </a:lnTo>
                    <a:lnTo>
                      <a:pt x="335" y="0"/>
                    </a:lnTo>
                    <a:lnTo>
                      <a:pt x="8" y="33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3" name="Google Shape;423;p21"/>
              <p:cNvSpPr/>
              <p:nvPr/>
            </p:nvSpPr>
            <p:spPr>
              <a:xfrm>
                <a:off x="57463" y="-170612"/>
                <a:ext cx="739775" cy="701675"/>
              </a:xfrm>
              <a:custGeom>
                <a:avLst/>
                <a:gdLst/>
                <a:ahLst/>
                <a:cxnLst/>
                <a:rect l="l" t="t" r="r" b="b"/>
                <a:pathLst>
                  <a:path w="466" h="442" extrusionOk="0">
                    <a:moveTo>
                      <a:pt x="0" y="234"/>
                    </a:moveTo>
                    <a:lnTo>
                      <a:pt x="77" y="286"/>
                    </a:lnTo>
                    <a:lnTo>
                      <a:pt x="444" y="24"/>
                    </a:lnTo>
                    <a:lnTo>
                      <a:pt x="139" y="331"/>
                    </a:lnTo>
                    <a:lnTo>
                      <a:pt x="290" y="442"/>
                    </a:lnTo>
                    <a:lnTo>
                      <a:pt x="466" y="0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4" name="Google Shape;424;p21"/>
              <p:cNvSpPr/>
              <p:nvPr/>
            </p:nvSpPr>
            <p:spPr>
              <a:xfrm>
                <a:off x="-1023625" y="502488"/>
                <a:ext cx="1263650" cy="1751013"/>
              </a:xfrm>
              <a:custGeom>
                <a:avLst/>
                <a:gdLst/>
                <a:ahLst/>
                <a:cxnLst/>
                <a:rect l="l" t="t" r="r" b="b"/>
                <a:pathLst>
                  <a:path w="395" h="547" extrusionOk="0">
                    <a:moveTo>
                      <a:pt x="2" y="547"/>
                    </a:moveTo>
                    <a:cubicBezTo>
                      <a:pt x="2" y="547"/>
                      <a:pt x="2" y="547"/>
                      <a:pt x="2" y="547"/>
                    </a:cubicBezTo>
                    <a:cubicBezTo>
                      <a:pt x="0" y="544"/>
                      <a:pt x="0" y="544"/>
                      <a:pt x="0" y="544"/>
                    </a:cubicBezTo>
                    <a:cubicBezTo>
                      <a:pt x="0" y="544"/>
                      <a:pt x="0" y="544"/>
                      <a:pt x="0" y="544"/>
                    </a:cubicBezTo>
                    <a:cubicBezTo>
                      <a:pt x="1" y="543"/>
                      <a:pt x="2" y="542"/>
                      <a:pt x="3" y="542"/>
                    </a:cubicBezTo>
                    <a:cubicBezTo>
                      <a:pt x="3" y="542"/>
                      <a:pt x="3" y="542"/>
                      <a:pt x="3" y="542"/>
                    </a:cubicBezTo>
                    <a:cubicBezTo>
                      <a:pt x="5" y="545"/>
                      <a:pt x="5" y="545"/>
                      <a:pt x="5" y="545"/>
                    </a:cubicBezTo>
                    <a:cubicBezTo>
                      <a:pt x="5" y="545"/>
                      <a:pt x="5" y="545"/>
                      <a:pt x="5" y="545"/>
                    </a:cubicBezTo>
                    <a:cubicBezTo>
                      <a:pt x="5" y="545"/>
                      <a:pt x="5" y="545"/>
                      <a:pt x="5" y="545"/>
                    </a:cubicBezTo>
                    <a:cubicBezTo>
                      <a:pt x="4" y="546"/>
                      <a:pt x="3" y="546"/>
                      <a:pt x="2" y="547"/>
                    </a:cubicBezTo>
                    <a:cubicBezTo>
                      <a:pt x="2" y="547"/>
                      <a:pt x="2" y="547"/>
                      <a:pt x="2" y="547"/>
                    </a:cubicBezTo>
                    <a:cubicBezTo>
                      <a:pt x="2" y="547"/>
                      <a:pt x="2" y="547"/>
                      <a:pt x="2" y="547"/>
                    </a:cubicBezTo>
                    <a:close/>
                    <a:moveTo>
                      <a:pt x="15" y="539"/>
                    </a:moveTo>
                    <a:cubicBezTo>
                      <a:pt x="15" y="539"/>
                      <a:pt x="15" y="539"/>
                      <a:pt x="15" y="539"/>
                    </a:cubicBezTo>
                    <a:cubicBezTo>
                      <a:pt x="13" y="536"/>
                      <a:pt x="13" y="536"/>
                      <a:pt x="13" y="536"/>
                    </a:cubicBezTo>
                    <a:cubicBezTo>
                      <a:pt x="13" y="535"/>
                      <a:pt x="13" y="535"/>
                      <a:pt x="13" y="535"/>
                    </a:cubicBezTo>
                    <a:cubicBezTo>
                      <a:pt x="14" y="535"/>
                      <a:pt x="16" y="534"/>
                      <a:pt x="17" y="533"/>
                    </a:cubicBezTo>
                    <a:cubicBezTo>
                      <a:pt x="17" y="533"/>
                      <a:pt x="17" y="533"/>
                      <a:pt x="17" y="533"/>
                    </a:cubicBezTo>
                    <a:cubicBezTo>
                      <a:pt x="19" y="536"/>
                      <a:pt x="19" y="536"/>
                      <a:pt x="19" y="536"/>
                    </a:cubicBezTo>
                    <a:cubicBezTo>
                      <a:pt x="19" y="536"/>
                      <a:pt x="19" y="536"/>
                      <a:pt x="19" y="537"/>
                    </a:cubicBezTo>
                    <a:cubicBezTo>
                      <a:pt x="19" y="537"/>
                      <a:pt x="19" y="537"/>
                      <a:pt x="19" y="537"/>
                    </a:cubicBezTo>
                    <a:cubicBezTo>
                      <a:pt x="18" y="537"/>
                      <a:pt x="17" y="538"/>
                      <a:pt x="15" y="539"/>
                    </a:cubicBezTo>
                    <a:cubicBezTo>
                      <a:pt x="15" y="539"/>
                      <a:pt x="15" y="539"/>
                      <a:pt x="15" y="539"/>
                    </a:cubicBezTo>
                    <a:close/>
                    <a:moveTo>
                      <a:pt x="29" y="531"/>
                    </a:moveTo>
                    <a:cubicBezTo>
                      <a:pt x="29" y="531"/>
                      <a:pt x="29" y="531"/>
                      <a:pt x="29" y="531"/>
                    </a:cubicBezTo>
                    <a:cubicBezTo>
                      <a:pt x="29" y="531"/>
                      <a:pt x="29" y="530"/>
                      <a:pt x="29" y="530"/>
                    </a:cubicBezTo>
                    <a:cubicBezTo>
                      <a:pt x="27" y="527"/>
                      <a:pt x="27" y="527"/>
                      <a:pt x="27" y="527"/>
                    </a:cubicBezTo>
                    <a:cubicBezTo>
                      <a:pt x="27" y="527"/>
                      <a:pt x="27" y="527"/>
                      <a:pt x="27" y="527"/>
                    </a:cubicBezTo>
                    <a:cubicBezTo>
                      <a:pt x="31" y="525"/>
                      <a:pt x="31" y="525"/>
                      <a:pt x="31" y="525"/>
                    </a:cubicBezTo>
                    <a:cubicBezTo>
                      <a:pt x="31" y="525"/>
                      <a:pt x="31" y="525"/>
                      <a:pt x="31" y="525"/>
                    </a:cubicBezTo>
                    <a:cubicBezTo>
                      <a:pt x="31" y="525"/>
                      <a:pt x="31" y="525"/>
                      <a:pt x="31" y="525"/>
                    </a:cubicBezTo>
                    <a:cubicBezTo>
                      <a:pt x="33" y="528"/>
                      <a:pt x="33" y="528"/>
                      <a:pt x="33" y="528"/>
                    </a:cubicBezTo>
                    <a:cubicBezTo>
                      <a:pt x="33" y="528"/>
                      <a:pt x="33" y="528"/>
                      <a:pt x="33" y="528"/>
                    </a:cubicBezTo>
                    <a:cubicBezTo>
                      <a:pt x="33" y="528"/>
                      <a:pt x="33" y="528"/>
                      <a:pt x="33" y="528"/>
                    </a:cubicBezTo>
                    <a:cubicBezTo>
                      <a:pt x="32" y="529"/>
                      <a:pt x="32" y="529"/>
                      <a:pt x="32" y="529"/>
                    </a:cubicBezTo>
                    <a:cubicBezTo>
                      <a:pt x="31" y="529"/>
                      <a:pt x="30" y="530"/>
                      <a:pt x="29" y="530"/>
                    </a:cubicBezTo>
                    <a:cubicBezTo>
                      <a:pt x="29" y="531"/>
                      <a:pt x="29" y="531"/>
                      <a:pt x="29" y="531"/>
                    </a:cubicBezTo>
                    <a:close/>
                    <a:moveTo>
                      <a:pt x="43" y="522"/>
                    </a:moveTo>
                    <a:cubicBezTo>
                      <a:pt x="43" y="522"/>
                      <a:pt x="43" y="522"/>
                      <a:pt x="43" y="522"/>
                    </a:cubicBezTo>
                    <a:cubicBezTo>
                      <a:pt x="41" y="519"/>
                      <a:pt x="41" y="519"/>
                      <a:pt x="41" y="519"/>
                    </a:cubicBezTo>
                    <a:cubicBezTo>
                      <a:pt x="41" y="519"/>
                      <a:pt x="41" y="519"/>
                      <a:pt x="41" y="519"/>
                    </a:cubicBezTo>
                    <a:cubicBezTo>
                      <a:pt x="42" y="518"/>
                      <a:pt x="43" y="518"/>
                      <a:pt x="44" y="517"/>
                    </a:cubicBezTo>
                    <a:cubicBezTo>
                      <a:pt x="44" y="517"/>
                      <a:pt x="45" y="517"/>
                      <a:pt x="45" y="517"/>
                    </a:cubicBezTo>
                    <a:cubicBezTo>
                      <a:pt x="46" y="520"/>
                      <a:pt x="46" y="520"/>
                      <a:pt x="46" y="520"/>
                    </a:cubicBezTo>
                    <a:cubicBezTo>
                      <a:pt x="46" y="520"/>
                      <a:pt x="46" y="520"/>
                      <a:pt x="46" y="520"/>
                    </a:cubicBezTo>
                    <a:cubicBezTo>
                      <a:pt x="45" y="521"/>
                      <a:pt x="45" y="521"/>
                      <a:pt x="45" y="521"/>
                    </a:cubicBezTo>
                    <a:cubicBezTo>
                      <a:pt x="45" y="521"/>
                      <a:pt x="44" y="522"/>
                      <a:pt x="43" y="522"/>
                    </a:cubicBezTo>
                    <a:cubicBezTo>
                      <a:pt x="43" y="522"/>
                      <a:pt x="43" y="522"/>
                      <a:pt x="43" y="522"/>
                    </a:cubicBezTo>
                    <a:close/>
                    <a:moveTo>
                      <a:pt x="57" y="514"/>
                    </a:moveTo>
                    <a:cubicBezTo>
                      <a:pt x="57" y="514"/>
                      <a:pt x="57" y="514"/>
                      <a:pt x="56" y="514"/>
                    </a:cubicBezTo>
                    <a:cubicBezTo>
                      <a:pt x="55" y="511"/>
                      <a:pt x="55" y="511"/>
                      <a:pt x="55" y="511"/>
                    </a:cubicBezTo>
                    <a:cubicBezTo>
                      <a:pt x="55" y="511"/>
                      <a:pt x="55" y="511"/>
                      <a:pt x="55" y="511"/>
                    </a:cubicBezTo>
                    <a:cubicBezTo>
                      <a:pt x="55" y="511"/>
                      <a:pt x="55" y="511"/>
                      <a:pt x="55" y="511"/>
                    </a:cubicBezTo>
                    <a:cubicBezTo>
                      <a:pt x="58" y="509"/>
                      <a:pt x="58" y="509"/>
                      <a:pt x="58" y="509"/>
                    </a:cubicBezTo>
                    <a:cubicBezTo>
                      <a:pt x="58" y="509"/>
                      <a:pt x="58" y="509"/>
                      <a:pt x="58" y="509"/>
                    </a:cubicBezTo>
                    <a:cubicBezTo>
                      <a:pt x="58" y="509"/>
                      <a:pt x="58" y="509"/>
                      <a:pt x="58" y="509"/>
                    </a:cubicBezTo>
                    <a:cubicBezTo>
                      <a:pt x="60" y="512"/>
                      <a:pt x="60" y="512"/>
                      <a:pt x="60" y="512"/>
                    </a:cubicBezTo>
                    <a:cubicBezTo>
                      <a:pt x="60" y="512"/>
                      <a:pt x="60" y="512"/>
                      <a:pt x="60" y="512"/>
                    </a:cubicBezTo>
                    <a:cubicBezTo>
                      <a:pt x="59" y="513"/>
                      <a:pt x="58" y="514"/>
                      <a:pt x="57" y="514"/>
                    </a:cubicBezTo>
                    <a:cubicBezTo>
                      <a:pt x="57" y="514"/>
                      <a:pt x="57" y="514"/>
                      <a:pt x="57" y="514"/>
                    </a:cubicBezTo>
                    <a:close/>
                    <a:moveTo>
                      <a:pt x="70" y="506"/>
                    </a:moveTo>
                    <a:cubicBezTo>
                      <a:pt x="70" y="506"/>
                      <a:pt x="70" y="506"/>
                      <a:pt x="70" y="506"/>
                    </a:cubicBezTo>
                    <a:cubicBezTo>
                      <a:pt x="68" y="503"/>
                      <a:pt x="68" y="503"/>
                      <a:pt x="68" y="503"/>
                    </a:cubicBezTo>
                    <a:cubicBezTo>
                      <a:pt x="68" y="503"/>
                      <a:pt x="68" y="503"/>
                      <a:pt x="68" y="503"/>
                    </a:cubicBezTo>
                    <a:cubicBezTo>
                      <a:pt x="68" y="503"/>
                      <a:pt x="68" y="503"/>
                      <a:pt x="69" y="503"/>
                    </a:cubicBezTo>
                    <a:cubicBezTo>
                      <a:pt x="70" y="502"/>
                      <a:pt x="71" y="501"/>
                      <a:pt x="72" y="501"/>
                    </a:cubicBezTo>
                    <a:cubicBezTo>
                      <a:pt x="72" y="501"/>
                      <a:pt x="72" y="501"/>
                      <a:pt x="72" y="501"/>
                    </a:cubicBezTo>
                    <a:cubicBezTo>
                      <a:pt x="72" y="501"/>
                      <a:pt x="72" y="501"/>
                      <a:pt x="72" y="501"/>
                    </a:cubicBezTo>
                    <a:cubicBezTo>
                      <a:pt x="74" y="504"/>
                      <a:pt x="74" y="504"/>
                      <a:pt x="74" y="504"/>
                    </a:cubicBezTo>
                    <a:cubicBezTo>
                      <a:pt x="74" y="504"/>
                      <a:pt x="74" y="504"/>
                      <a:pt x="74" y="504"/>
                    </a:cubicBezTo>
                    <a:cubicBezTo>
                      <a:pt x="73" y="505"/>
                      <a:pt x="72" y="506"/>
                      <a:pt x="71" y="506"/>
                    </a:cubicBezTo>
                    <a:cubicBezTo>
                      <a:pt x="71" y="506"/>
                      <a:pt x="70" y="506"/>
                      <a:pt x="70" y="506"/>
                    </a:cubicBezTo>
                    <a:close/>
                    <a:moveTo>
                      <a:pt x="84" y="498"/>
                    </a:moveTo>
                    <a:cubicBezTo>
                      <a:pt x="84" y="498"/>
                      <a:pt x="84" y="498"/>
                      <a:pt x="84" y="498"/>
                    </a:cubicBezTo>
                    <a:cubicBezTo>
                      <a:pt x="82" y="495"/>
                      <a:pt x="82" y="495"/>
                      <a:pt x="82" y="495"/>
                    </a:cubicBezTo>
                    <a:cubicBezTo>
                      <a:pt x="82" y="495"/>
                      <a:pt x="82" y="495"/>
                      <a:pt x="82" y="495"/>
                    </a:cubicBezTo>
                    <a:cubicBezTo>
                      <a:pt x="82" y="495"/>
                      <a:pt x="82" y="495"/>
                      <a:pt x="82" y="495"/>
                    </a:cubicBezTo>
                    <a:cubicBezTo>
                      <a:pt x="83" y="494"/>
                      <a:pt x="85" y="493"/>
                      <a:pt x="86" y="493"/>
                    </a:cubicBezTo>
                    <a:cubicBezTo>
                      <a:pt x="86" y="493"/>
                      <a:pt x="86" y="493"/>
                      <a:pt x="86" y="493"/>
                    </a:cubicBezTo>
                    <a:cubicBezTo>
                      <a:pt x="86" y="493"/>
                      <a:pt x="86" y="493"/>
                      <a:pt x="86" y="493"/>
                    </a:cubicBezTo>
                    <a:cubicBezTo>
                      <a:pt x="88" y="496"/>
                      <a:pt x="88" y="496"/>
                      <a:pt x="88" y="496"/>
                    </a:cubicBezTo>
                    <a:cubicBezTo>
                      <a:pt x="88" y="496"/>
                      <a:pt x="88" y="496"/>
                      <a:pt x="88" y="496"/>
                    </a:cubicBezTo>
                    <a:cubicBezTo>
                      <a:pt x="88" y="496"/>
                      <a:pt x="88" y="496"/>
                      <a:pt x="88" y="496"/>
                    </a:cubicBezTo>
                    <a:cubicBezTo>
                      <a:pt x="87" y="496"/>
                      <a:pt x="87" y="496"/>
                      <a:pt x="87" y="496"/>
                    </a:cubicBezTo>
                    <a:cubicBezTo>
                      <a:pt x="86" y="497"/>
                      <a:pt x="85" y="497"/>
                      <a:pt x="84" y="498"/>
                    </a:cubicBezTo>
                    <a:cubicBezTo>
                      <a:pt x="84" y="498"/>
                      <a:pt x="84" y="498"/>
                      <a:pt x="84" y="498"/>
                    </a:cubicBezTo>
                    <a:close/>
                    <a:moveTo>
                      <a:pt x="98" y="490"/>
                    </a:moveTo>
                    <a:cubicBezTo>
                      <a:pt x="98" y="490"/>
                      <a:pt x="98" y="490"/>
                      <a:pt x="98" y="490"/>
                    </a:cubicBezTo>
                    <a:cubicBezTo>
                      <a:pt x="96" y="487"/>
                      <a:pt x="96" y="487"/>
                      <a:pt x="96" y="487"/>
                    </a:cubicBezTo>
                    <a:cubicBezTo>
                      <a:pt x="96" y="487"/>
                      <a:pt x="96" y="486"/>
                      <a:pt x="96" y="486"/>
                    </a:cubicBezTo>
                    <a:cubicBezTo>
                      <a:pt x="97" y="486"/>
                      <a:pt x="98" y="485"/>
                      <a:pt x="99" y="484"/>
                    </a:cubicBezTo>
                    <a:cubicBezTo>
                      <a:pt x="99" y="484"/>
                      <a:pt x="100" y="484"/>
                      <a:pt x="100" y="484"/>
                    </a:cubicBezTo>
                    <a:cubicBezTo>
                      <a:pt x="102" y="487"/>
                      <a:pt x="102" y="487"/>
                      <a:pt x="102" y="487"/>
                    </a:cubicBezTo>
                    <a:cubicBezTo>
                      <a:pt x="102" y="487"/>
                      <a:pt x="102" y="488"/>
                      <a:pt x="101" y="488"/>
                    </a:cubicBezTo>
                    <a:cubicBezTo>
                      <a:pt x="100" y="488"/>
                      <a:pt x="99" y="489"/>
                      <a:pt x="98" y="490"/>
                    </a:cubicBezTo>
                    <a:cubicBezTo>
                      <a:pt x="98" y="490"/>
                      <a:pt x="98" y="490"/>
                      <a:pt x="98" y="490"/>
                    </a:cubicBezTo>
                    <a:cubicBezTo>
                      <a:pt x="98" y="490"/>
                      <a:pt x="98" y="490"/>
                      <a:pt x="98" y="490"/>
                    </a:cubicBezTo>
                    <a:close/>
                    <a:moveTo>
                      <a:pt x="112" y="481"/>
                    </a:moveTo>
                    <a:cubicBezTo>
                      <a:pt x="111" y="481"/>
                      <a:pt x="111" y="481"/>
                      <a:pt x="111" y="481"/>
                    </a:cubicBezTo>
                    <a:cubicBezTo>
                      <a:pt x="109" y="478"/>
                      <a:pt x="109" y="478"/>
                      <a:pt x="109" y="478"/>
                    </a:cubicBezTo>
                    <a:cubicBezTo>
                      <a:pt x="109" y="478"/>
                      <a:pt x="109" y="478"/>
                      <a:pt x="110" y="478"/>
                    </a:cubicBezTo>
                    <a:cubicBezTo>
                      <a:pt x="111" y="477"/>
                      <a:pt x="111" y="477"/>
                      <a:pt x="111" y="477"/>
                    </a:cubicBezTo>
                    <a:cubicBezTo>
                      <a:pt x="111" y="477"/>
                      <a:pt x="112" y="476"/>
                      <a:pt x="113" y="476"/>
                    </a:cubicBezTo>
                    <a:cubicBezTo>
                      <a:pt x="113" y="476"/>
                      <a:pt x="113" y="476"/>
                      <a:pt x="113" y="476"/>
                    </a:cubicBezTo>
                    <a:cubicBezTo>
                      <a:pt x="113" y="476"/>
                      <a:pt x="113" y="476"/>
                      <a:pt x="113" y="476"/>
                    </a:cubicBezTo>
                    <a:cubicBezTo>
                      <a:pt x="115" y="479"/>
                      <a:pt x="115" y="479"/>
                      <a:pt x="115" y="479"/>
                    </a:cubicBezTo>
                    <a:cubicBezTo>
                      <a:pt x="115" y="479"/>
                      <a:pt x="115" y="479"/>
                      <a:pt x="115" y="479"/>
                    </a:cubicBezTo>
                    <a:cubicBezTo>
                      <a:pt x="115" y="479"/>
                      <a:pt x="115" y="479"/>
                      <a:pt x="115" y="479"/>
                    </a:cubicBezTo>
                    <a:cubicBezTo>
                      <a:pt x="114" y="480"/>
                      <a:pt x="114" y="480"/>
                      <a:pt x="114" y="480"/>
                    </a:cubicBezTo>
                    <a:cubicBezTo>
                      <a:pt x="113" y="480"/>
                      <a:pt x="112" y="481"/>
                      <a:pt x="112" y="481"/>
                    </a:cubicBezTo>
                    <a:cubicBezTo>
                      <a:pt x="112" y="481"/>
                      <a:pt x="112" y="481"/>
                      <a:pt x="112" y="481"/>
                    </a:cubicBezTo>
                    <a:close/>
                    <a:moveTo>
                      <a:pt x="125" y="473"/>
                    </a:moveTo>
                    <a:cubicBezTo>
                      <a:pt x="125" y="473"/>
                      <a:pt x="125" y="473"/>
                      <a:pt x="125" y="472"/>
                    </a:cubicBezTo>
                    <a:cubicBezTo>
                      <a:pt x="123" y="469"/>
                      <a:pt x="123" y="469"/>
                      <a:pt x="123" y="469"/>
                    </a:cubicBezTo>
                    <a:cubicBezTo>
                      <a:pt x="123" y="469"/>
                      <a:pt x="123" y="469"/>
                      <a:pt x="123" y="469"/>
                    </a:cubicBezTo>
                    <a:cubicBezTo>
                      <a:pt x="126" y="467"/>
                      <a:pt x="126" y="467"/>
                      <a:pt x="126" y="467"/>
                    </a:cubicBezTo>
                    <a:cubicBezTo>
                      <a:pt x="126" y="467"/>
                      <a:pt x="126" y="467"/>
                      <a:pt x="126" y="467"/>
                    </a:cubicBezTo>
                    <a:cubicBezTo>
                      <a:pt x="128" y="470"/>
                      <a:pt x="128" y="470"/>
                      <a:pt x="128" y="470"/>
                    </a:cubicBezTo>
                    <a:cubicBezTo>
                      <a:pt x="129" y="470"/>
                      <a:pt x="129" y="470"/>
                      <a:pt x="128" y="470"/>
                    </a:cubicBezTo>
                    <a:cubicBezTo>
                      <a:pt x="127" y="471"/>
                      <a:pt x="126" y="472"/>
                      <a:pt x="125" y="473"/>
                    </a:cubicBezTo>
                    <a:cubicBezTo>
                      <a:pt x="125" y="473"/>
                      <a:pt x="125" y="473"/>
                      <a:pt x="125" y="473"/>
                    </a:cubicBezTo>
                    <a:cubicBezTo>
                      <a:pt x="125" y="473"/>
                      <a:pt x="125" y="473"/>
                      <a:pt x="125" y="473"/>
                    </a:cubicBezTo>
                    <a:close/>
                    <a:moveTo>
                      <a:pt x="138" y="464"/>
                    </a:moveTo>
                    <a:cubicBezTo>
                      <a:pt x="138" y="464"/>
                      <a:pt x="138" y="464"/>
                      <a:pt x="138" y="464"/>
                    </a:cubicBezTo>
                    <a:cubicBezTo>
                      <a:pt x="138" y="464"/>
                      <a:pt x="138" y="464"/>
                      <a:pt x="138" y="464"/>
                    </a:cubicBezTo>
                    <a:cubicBezTo>
                      <a:pt x="136" y="461"/>
                      <a:pt x="136" y="461"/>
                      <a:pt x="136" y="461"/>
                    </a:cubicBezTo>
                    <a:cubicBezTo>
                      <a:pt x="136" y="460"/>
                      <a:pt x="136" y="460"/>
                      <a:pt x="136" y="460"/>
                    </a:cubicBezTo>
                    <a:cubicBezTo>
                      <a:pt x="137" y="460"/>
                      <a:pt x="138" y="459"/>
                      <a:pt x="139" y="458"/>
                    </a:cubicBezTo>
                    <a:cubicBezTo>
                      <a:pt x="139" y="458"/>
                      <a:pt x="139" y="458"/>
                      <a:pt x="139" y="458"/>
                    </a:cubicBezTo>
                    <a:cubicBezTo>
                      <a:pt x="139" y="458"/>
                      <a:pt x="140" y="458"/>
                      <a:pt x="140" y="458"/>
                    </a:cubicBezTo>
                    <a:cubicBezTo>
                      <a:pt x="142" y="461"/>
                      <a:pt x="142" y="461"/>
                      <a:pt x="142" y="461"/>
                    </a:cubicBezTo>
                    <a:cubicBezTo>
                      <a:pt x="142" y="461"/>
                      <a:pt x="142" y="461"/>
                      <a:pt x="142" y="461"/>
                    </a:cubicBezTo>
                    <a:cubicBezTo>
                      <a:pt x="142" y="461"/>
                      <a:pt x="142" y="461"/>
                      <a:pt x="142" y="461"/>
                    </a:cubicBezTo>
                    <a:cubicBezTo>
                      <a:pt x="141" y="462"/>
                      <a:pt x="140" y="462"/>
                      <a:pt x="140" y="463"/>
                    </a:cubicBezTo>
                    <a:cubicBezTo>
                      <a:pt x="138" y="464"/>
                      <a:pt x="138" y="464"/>
                      <a:pt x="138" y="464"/>
                    </a:cubicBezTo>
                    <a:cubicBezTo>
                      <a:pt x="138" y="464"/>
                      <a:pt x="138" y="464"/>
                      <a:pt x="138" y="464"/>
                    </a:cubicBezTo>
                    <a:close/>
                    <a:moveTo>
                      <a:pt x="151" y="454"/>
                    </a:moveTo>
                    <a:cubicBezTo>
                      <a:pt x="151" y="454"/>
                      <a:pt x="151" y="454"/>
                      <a:pt x="151" y="454"/>
                    </a:cubicBezTo>
                    <a:cubicBezTo>
                      <a:pt x="151" y="454"/>
                      <a:pt x="151" y="454"/>
                      <a:pt x="151" y="454"/>
                    </a:cubicBezTo>
                    <a:cubicBezTo>
                      <a:pt x="149" y="451"/>
                      <a:pt x="149" y="451"/>
                      <a:pt x="149" y="451"/>
                    </a:cubicBezTo>
                    <a:cubicBezTo>
                      <a:pt x="149" y="451"/>
                      <a:pt x="149" y="451"/>
                      <a:pt x="149" y="451"/>
                    </a:cubicBezTo>
                    <a:cubicBezTo>
                      <a:pt x="149" y="451"/>
                      <a:pt x="149" y="451"/>
                      <a:pt x="149" y="451"/>
                    </a:cubicBezTo>
                    <a:cubicBezTo>
                      <a:pt x="150" y="450"/>
                      <a:pt x="151" y="449"/>
                      <a:pt x="152" y="449"/>
                    </a:cubicBezTo>
                    <a:cubicBezTo>
                      <a:pt x="152" y="449"/>
                      <a:pt x="152" y="449"/>
                      <a:pt x="152" y="449"/>
                    </a:cubicBezTo>
                    <a:cubicBezTo>
                      <a:pt x="153" y="449"/>
                      <a:pt x="153" y="449"/>
                      <a:pt x="153" y="449"/>
                    </a:cubicBezTo>
                    <a:cubicBezTo>
                      <a:pt x="155" y="452"/>
                      <a:pt x="155" y="452"/>
                      <a:pt x="155" y="452"/>
                    </a:cubicBezTo>
                    <a:cubicBezTo>
                      <a:pt x="155" y="452"/>
                      <a:pt x="155" y="452"/>
                      <a:pt x="155" y="452"/>
                    </a:cubicBezTo>
                    <a:cubicBezTo>
                      <a:pt x="155" y="452"/>
                      <a:pt x="155" y="452"/>
                      <a:pt x="155" y="452"/>
                    </a:cubicBezTo>
                    <a:cubicBezTo>
                      <a:pt x="154" y="453"/>
                      <a:pt x="153" y="453"/>
                      <a:pt x="151" y="454"/>
                    </a:cubicBezTo>
                    <a:cubicBezTo>
                      <a:pt x="151" y="454"/>
                      <a:pt x="151" y="454"/>
                      <a:pt x="151" y="454"/>
                    </a:cubicBezTo>
                    <a:close/>
                    <a:moveTo>
                      <a:pt x="164" y="445"/>
                    </a:moveTo>
                    <a:cubicBezTo>
                      <a:pt x="164" y="445"/>
                      <a:pt x="164" y="445"/>
                      <a:pt x="164" y="445"/>
                    </a:cubicBezTo>
                    <a:cubicBezTo>
                      <a:pt x="164" y="445"/>
                      <a:pt x="164" y="445"/>
                      <a:pt x="164" y="445"/>
                    </a:cubicBezTo>
                    <a:cubicBezTo>
                      <a:pt x="162" y="442"/>
                      <a:pt x="162" y="442"/>
                      <a:pt x="162" y="442"/>
                    </a:cubicBezTo>
                    <a:cubicBezTo>
                      <a:pt x="162" y="442"/>
                      <a:pt x="162" y="442"/>
                      <a:pt x="162" y="442"/>
                    </a:cubicBezTo>
                    <a:cubicBezTo>
                      <a:pt x="162" y="441"/>
                      <a:pt x="162" y="441"/>
                      <a:pt x="162" y="441"/>
                    </a:cubicBezTo>
                    <a:cubicBezTo>
                      <a:pt x="163" y="441"/>
                      <a:pt x="164" y="440"/>
                      <a:pt x="164" y="439"/>
                    </a:cubicBezTo>
                    <a:cubicBezTo>
                      <a:pt x="165" y="439"/>
                      <a:pt x="165" y="439"/>
                      <a:pt x="165" y="439"/>
                    </a:cubicBezTo>
                    <a:cubicBezTo>
                      <a:pt x="165" y="439"/>
                      <a:pt x="165" y="439"/>
                      <a:pt x="165" y="439"/>
                    </a:cubicBezTo>
                    <a:cubicBezTo>
                      <a:pt x="168" y="442"/>
                      <a:pt x="168" y="442"/>
                      <a:pt x="168" y="442"/>
                    </a:cubicBezTo>
                    <a:cubicBezTo>
                      <a:pt x="168" y="442"/>
                      <a:pt x="168" y="442"/>
                      <a:pt x="168" y="442"/>
                    </a:cubicBezTo>
                    <a:cubicBezTo>
                      <a:pt x="166" y="443"/>
                      <a:pt x="165" y="444"/>
                      <a:pt x="164" y="445"/>
                    </a:cubicBezTo>
                    <a:cubicBezTo>
                      <a:pt x="164" y="445"/>
                      <a:pt x="164" y="445"/>
                      <a:pt x="164" y="445"/>
                    </a:cubicBezTo>
                    <a:close/>
                    <a:moveTo>
                      <a:pt x="177" y="435"/>
                    </a:moveTo>
                    <a:cubicBezTo>
                      <a:pt x="177" y="435"/>
                      <a:pt x="177" y="434"/>
                      <a:pt x="177" y="434"/>
                    </a:cubicBezTo>
                    <a:cubicBezTo>
                      <a:pt x="174" y="432"/>
                      <a:pt x="174" y="432"/>
                      <a:pt x="174" y="432"/>
                    </a:cubicBezTo>
                    <a:cubicBezTo>
                      <a:pt x="174" y="432"/>
                      <a:pt x="174" y="431"/>
                      <a:pt x="174" y="431"/>
                    </a:cubicBezTo>
                    <a:cubicBezTo>
                      <a:pt x="175" y="431"/>
                      <a:pt x="175" y="431"/>
                      <a:pt x="175" y="431"/>
                    </a:cubicBezTo>
                    <a:cubicBezTo>
                      <a:pt x="176" y="430"/>
                      <a:pt x="177" y="429"/>
                      <a:pt x="177" y="429"/>
                    </a:cubicBezTo>
                    <a:cubicBezTo>
                      <a:pt x="177" y="429"/>
                      <a:pt x="178" y="429"/>
                      <a:pt x="178" y="429"/>
                    </a:cubicBezTo>
                    <a:cubicBezTo>
                      <a:pt x="180" y="432"/>
                      <a:pt x="180" y="432"/>
                      <a:pt x="180" y="432"/>
                    </a:cubicBezTo>
                    <a:cubicBezTo>
                      <a:pt x="180" y="432"/>
                      <a:pt x="180" y="432"/>
                      <a:pt x="180" y="432"/>
                    </a:cubicBezTo>
                    <a:cubicBezTo>
                      <a:pt x="179" y="433"/>
                      <a:pt x="178" y="434"/>
                      <a:pt x="177" y="434"/>
                    </a:cubicBezTo>
                    <a:cubicBezTo>
                      <a:pt x="177" y="435"/>
                      <a:pt x="177" y="435"/>
                      <a:pt x="177" y="435"/>
                    </a:cubicBezTo>
                    <a:close/>
                    <a:moveTo>
                      <a:pt x="189" y="424"/>
                    </a:moveTo>
                    <a:cubicBezTo>
                      <a:pt x="189" y="424"/>
                      <a:pt x="189" y="424"/>
                      <a:pt x="189" y="424"/>
                    </a:cubicBezTo>
                    <a:cubicBezTo>
                      <a:pt x="188" y="423"/>
                      <a:pt x="188" y="423"/>
                      <a:pt x="188" y="423"/>
                    </a:cubicBezTo>
                    <a:cubicBezTo>
                      <a:pt x="188" y="423"/>
                      <a:pt x="188" y="423"/>
                      <a:pt x="188" y="423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7" y="420"/>
                      <a:pt x="187" y="420"/>
                      <a:pt x="187" y="420"/>
                    </a:cubicBezTo>
                    <a:cubicBezTo>
                      <a:pt x="188" y="419"/>
                      <a:pt x="189" y="419"/>
                      <a:pt x="189" y="418"/>
                    </a:cubicBezTo>
                    <a:cubicBezTo>
                      <a:pt x="189" y="418"/>
                      <a:pt x="190" y="418"/>
                      <a:pt x="190" y="418"/>
                    </a:cubicBezTo>
                    <a:cubicBezTo>
                      <a:pt x="192" y="421"/>
                      <a:pt x="192" y="421"/>
                      <a:pt x="192" y="421"/>
                    </a:cubicBezTo>
                    <a:cubicBezTo>
                      <a:pt x="192" y="421"/>
                      <a:pt x="192" y="421"/>
                      <a:pt x="192" y="421"/>
                    </a:cubicBezTo>
                    <a:cubicBezTo>
                      <a:pt x="191" y="422"/>
                      <a:pt x="190" y="423"/>
                      <a:pt x="189" y="424"/>
                    </a:cubicBezTo>
                    <a:cubicBezTo>
                      <a:pt x="189" y="424"/>
                      <a:pt x="189" y="424"/>
                      <a:pt x="189" y="424"/>
                    </a:cubicBezTo>
                    <a:cubicBezTo>
                      <a:pt x="189" y="424"/>
                      <a:pt x="189" y="424"/>
                      <a:pt x="189" y="424"/>
                    </a:cubicBezTo>
                    <a:close/>
                    <a:moveTo>
                      <a:pt x="201" y="413"/>
                    </a:move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0" y="413"/>
                      <a:pt x="200" y="413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9" y="409"/>
                      <a:pt x="200" y="408"/>
                      <a:pt x="201" y="407"/>
                    </a:cubicBezTo>
                    <a:cubicBezTo>
                      <a:pt x="201" y="407"/>
                      <a:pt x="201" y="407"/>
                      <a:pt x="201" y="407"/>
                    </a:cubicBezTo>
                    <a:cubicBezTo>
                      <a:pt x="201" y="407"/>
                      <a:pt x="201" y="407"/>
                      <a:pt x="201" y="407"/>
                    </a:cubicBezTo>
                    <a:cubicBezTo>
                      <a:pt x="201" y="407"/>
                      <a:pt x="201" y="407"/>
                      <a:pt x="201" y="407"/>
                    </a:cubicBezTo>
                    <a:cubicBezTo>
                      <a:pt x="204" y="410"/>
                      <a:pt x="204" y="410"/>
                      <a:pt x="204" y="410"/>
                    </a:cubicBezTo>
                    <a:cubicBezTo>
                      <a:pt x="204" y="410"/>
                      <a:pt x="204" y="410"/>
                      <a:pt x="204" y="410"/>
                    </a:cubicBezTo>
                    <a:cubicBezTo>
                      <a:pt x="204" y="410"/>
                      <a:pt x="204" y="410"/>
                      <a:pt x="204" y="410"/>
                    </a:cubicBezTo>
                    <a:cubicBezTo>
                      <a:pt x="203" y="411"/>
                      <a:pt x="202" y="412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lose/>
                    <a:moveTo>
                      <a:pt x="212" y="401"/>
                    </a:moveTo>
                    <a:cubicBezTo>
                      <a:pt x="212" y="401"/>
                      <a:pt x="212" y="401"/>
                      <a:pt x="212" y="401"/>
                    </a:cubicBezTo>
                    <a:cubicBezTo>
                      <a:pt x="209" y="399"/>
                      <a:pt x="209" y="399"/>
                      <a:pt x="209" y="399"/>
                    </a:cubicBezTo>
                    <a:cubicBezTo>
                      <a:pt x="209" y="399"/>
                      <a:pt x="209" y="399"/>
                      <a:pt x="209" y="399"/>
                    </a:cubicBezTo>
                    <a:cubicBezTo>
                      <a:pt x="210" y="398"/>
                      <a:pt x="211" y="397"/>
                      <a:pt x="212" y="396"/>
                    </a:cubicBezTo>
                    <a:cubicBezTo>
                      <a:pt x="212" y="396"/>
                      <a:pt x="212" y="396"/>
                      <a:pt x="212" y="396"/>
                    </a:cubicBezTo>
                    <a:cubicBezTo>
                      <a:pt x="212" y="396"/>
                      <a:pt x="212" y="396"/>
                      <a:pt x="212" y="396"/>
                    </a:cubicBezTo>
                    <a:cubicBezTo>
                      <a:pt x="215" y="398"/>
                      <a:pt x="215" y="398"/>
                      <a:pt x="215" y="398"/>
                    </a:cubicBezTo>
                    <a:cubicBezTo>
                      <a:pt x="215" y="398"/>
                      <a:pt x="215" y="398"/>
                      <a:pt x="215" y="398"/>
                    </a:cubicBezTo>
                    <a:cubicBezTo>
                      <a:pt x="214" y="399"/>
                      <a:pt x="213" y="400"/>
                      <a:pt x="212" y="401"/>
                    </a:cubicBezTo>
                    <a:cubicBezTo>
                      <a:pt x="212" y="401"/>
                      <a:pt x="212" y="401"/>
                      <a:pt x="212" y="401"/>
                    </a:cubicBezTo>
                    <a:close/>
                    <a:moveTo>
                      <a:pt x="222" y="389"/>
                    </a:moveTo>
                    <a:cubicBezTo>
                      <a:pt x="222" y="389"/>
                      <a:pt x="222" y="389"/>
                      <a:pt x="222" y="389"/>
                    </a:cubicBezTo>
                    <a:cubicBezTo>
                      <a:pt x="222" y="389"/>
                      <a:pt x="222" y="389"/>
                      <a:pt x="222" y="389"/>
                    </a:cubicBezTo>
                    <a:cubicBezTo>
                      <a:pt x="219" y="387"/>
                      <a:pt x="219" y="387"/>
                      <a:pt x="219" y="387"/>
                    </a:cubicBezTo>
                    <a:cubicBezTo>
                      <a:pt x="219" y="387"/>
                      <a:pt x="219" y="387"/>
                      <a:pt x="219" y="387"/>
                    </a:cubicBezTo>
                    <a:cubicBezTo>
                      <a:pt x="219" y="387"/>
                      <a:pt x="219" y="387"/>
                      <a:pt x="219" y="387"/>
                    </a:cubicBezTo>
                    <a:cubicBezTo>
                      <a:pt x="220" y="386"/>
                      <a:pt x="221" y="385"/>
                      <a:pt x="222" y="384"/>
                    </a:cubicBezTo>
                    <a:cubicBezTo>
                      <a:pt x="222" y="383"/>
                      <a:pt x="222" y="383"/>
                      <a:pt x="222" y="384"/>
                    </a:cubicBezTo>
                    <a:cubicBezTo>
                      <a:pt x="225" y="386"/>
                      <a:pt x="225" y="386"/>
                      <a:pt x="225" y="386"/>
                    </a:cubicBezTo>
                    <a:cubicBezTo>
                      <a:pt x="225" y="386"/>
                      <a:pt x="225" y="386"/>
                      <a:pt x="225" y="386"/>
                    </a:cubicBezTo>
                    <a:cubicBezTo>
                      <a:pt x="225" y="386"/>
                      <a:pt x="225" y="386"/>
                      <a:pt x="225" y="386"/>
                    </a:cubicBezTo>
                    <a:cubicBezTo>
                      <a:pt x="224" y="387"/>
                      <a:pt x="223" y="388"/>
                      <a:pt x="223" y="389"/>
                    </a:cubicBezTo>
                    <a:cubicBezTo>
                      <a:pt x="222" y="389"/>
                      <a:pt x="222" y="389"/>
                      <a:pt x="222" y="389"/>
                    </a:cubicBezTo>
                    <a:close/>
                    <a:moveTo>
                      <a:pt x="232" y="376"/>
                    </a:moveTo>
                    <a:cubicBezTo>
                      <a:pt x="232" y="376"/>
                      <a:pt x="232" y="376"/>
                      <a:pt x="232" y="376"/>
                    </a:cubicBezTo>
                    <a:cubicBezTo>
                      <a:pt x="229" y="374"/>
                      <a:pt x="229" y="374"/>
                      <a:pt x="229" y="374"/>
                    </a:cubicBezTo>
                    <a:cubicBezTo>
                      <a:pt x="229" y="374"/>
                      <a:pt x="229" y="374"/>
                      <a:pt x="229" y="374"/>
                    </a:cubicBezTo>
                    <a:cubicBezTo>
                      <a:pt x="230" y="373"/>
                      <a:pt x="231" y="372"/>
                      <a:pt x="231" y="371"/>
                    </a:cubicBezTo>
                    <a:cubicBezTo>
                      <a:pt x="231" y="371"/>
                      <a:pt x="231" y="371"/>
                      <a:pt x="231" y="371"/>
                    </a:cubicBezTo>
                    <a:cubicBezTo>
                      <a:pt x="231" y="371"/>
                      <a:pt x="232" y="371"/>
                      <a:pt x="232" y="371"/>
                    </a:cubicBezTo>
                    <a:cubicBezTo>
                      <a:pt x="235" y="373"/>
                      <a:pt x="235" y="373"/>
                      <a:pt x="235" y="373"/>
                    </a:cubicBezTo>
                    <a:cubicBezTo>
                      <a:pt x="235" y="373"/>
                      <a:pt x="235" y="373"/>
                      <a:pt x="235" y="373"/>
                    </a:cubicBezTo>
                    <a:cubicBezTo>
                      <a:pt x="234" y="374"/>
                      <a:pt x="233" y="375"/>
                      <a:pt x="232" y="376"/>
                    </a:cubicBezTo>
                    <a:cubicBezTo>
                      <a:pt x="232" y="376"/>
                      <a:pt x="232" y="376"/>
                      <a:pt x="232" y="376"/>
                    </a:cubicBezTo>
                    <a:cubicBezTo>
                      <a:pt x="232" y="376"/>
                      <a:pt x="232" y="376"/>
                      <a:pt x="232" y="376"/>
                    </a:cubicBezTo>
                    <a:close/>
                    <a:moveTo>
                      <a:pt x="241" y="363"/>
                    </a:moveTo>
                    <a:cubicBezTo>
                      <a:pt x="241" y="363"/>
                      <a:pt x="241" y="363"/>
                      <a:pt x="241" y="363"/>
                    </a:cubicBezTo>
                    <a:cubicBezTo>
                      <a:pt x="241" y="363"/>
                      <a:pt x="241" y="363"/>
                      <a:pt x="241" y="363"/>
                    </a:cubicBezTo>
                    <a:cubicBezTo>
                      <a:pt x="238" y="361"/>
                      <a:pt x="238" y="361"/>
                      <a:pt x="238" y="361"/>
                    </a:cubicBezTo>
                    <a:cubicBezTo>
                      <a:pt x="238" y="361"/>
                      <a:pt x="238" y="361"/>
                      <a:pt x="238" y="361"/>
                    </a:cubicBezTo>
                    <a:cubicBezTo>
                      <a:pt x="238" y="361"/>
                      <a:pt x="238" y="361"/>
                      <a:pt x="238" y="361"/>
                    </a:cubicBezTo>
                    <a:cubicBezTo>
                      <a:pt x="238" y="360"/>
                      <a:pt x="239" y="359"/>
                      <a:pt x="240" y="357"/>
                    </a:cubicBezTo>
                    <a:cubicBezTo>
                      <a:pt x="240" y="357"/>
                      <a:pt x="240" y="357"/>
                      <a:pt x="240" y="357"/>
                    </a:cubicBezTo>
                    <a:cubicBezTo>
                      <a:pt x="243" y="359"/>
                      <a:pt x="243" y="359"/>
                      <a:pt x="243" y="359"/>
                    </a:cubicBezTo>
                    <a:cubicBezTo>
                      <a:pt x="243" y="359"/>
                      <a:pt x="243" y="359"/>
                      <a:pt x="243" y="359"/>
                    </a:cubicBezTo>
                    <a:cubicBezTo>
                      <a:pt x="243" y="359"/>
                      <a:pt x="243" y="359"/>
                      <a:pt x="243" y="359"/>
                    </a:cubicBezTo>
                    <a:cubicBezTo>
                      <a:pt x="243" y="360"/>
                      <a:pt x="242" y="362"/>
                      <a:pt x="241" y="363"/>
                    </a:cubicBezTo>
                    <a:cubicBezTo>
                      <a:pt x="241" y="363"/>
                      <a:pt x="241" y="363"/>
                      <a:pt x="241" y="363"/>
                    </a:cubicBezTo>
                    <a:close/>
                    <a:moveTo>
                      <a:pt x="216" y="357"/>
                    </a:moveTo>
                    <a:cubicBezTo>
                      <a:pt x="216" y="357"/>
                      <a:pt x="216" y="357"/>
                      <a:pt x="216" y="357"/>
                    </a:cubicBezTo>
                    <a:cubicBezTo>
                      <a:pt x="216" y="357"/>
                      <a:pt x="216" y="357"/>
                      <a:pt x="216" y="357"/>
                    </a:cubicBezTo>
                    <a:cubicBezTo>
                      <a:pt x="216" y="357"/>
                      <a:pt x="216" y="357"/>
                      <a:pt x="216" y="357"/>
                    </a:cubicBezTo>
                    <a:cubicBezTo>
                      <a:pt x="215" y="357"/>
                      <a:pt x="214" y="357"/>
                      <a:pt x="212" y="357"/>
                    </a:cubicBezTo>
                    <a:cubicBezTo>
                      <a:pt x="212" y="357"/>
                      <a:pt x="212" y="357"/>
                      <a:pt x="212" y="357"/>
                    </a:cubicBezTo>
                    <a:cubicBezTo>
                      <a:pt x="212" y="357"/>
                      <a:pt x="212" y="356"/>
                      <a:pt x="212" y="356"/>
                    </a:cubicBezTo>
                    <a:cubicBezTo>
                      <a:pt x="212" y="353"/>
                      <a:pt x="212" y="353"/>
                      <a:pt x="212" y="353"/>
                    </a:cubicBezTo>
                    <a:cubicBezTo>
                      <a:pt x="212" y="353"/>
                      <a:pt x="212" y="353"/>
                      <a:pt x="212" y="353"/>
                    </a:cubicBezTo>
                    <a:cubicBezTo>
                      <a:pt x="212" y="353"/>
                      <a:pt x="213" y="353"/>
                      <a:pt x="212" y="353"/>
                    </a:cubicBezTo>
                    <a:cubicBezTo>
                      <a:pt x="214" y="353"/>
                      <a:pt x="215" y="353"/>
                      <a:pt x="216" y="353"/>
                    </a:cubicBezTo>
                    <a:cubicBezTo>
                      <a:pt x="216" y="353"/>
                      <a:pt x="217" y="353"/>
                      <a:pt x="217" y="353"/>
                    </a:cubicBezTo>
                    <a:cubicBezTo>
                      <a:pt x="217" y="353"/>
                      <a:pt x="217" y="353"/>
                      <a:pt x="217" y="353"/>
                    </a:cubicBezTo>
                    <a:cubicBezTo>
                      <a:pt x="217" y="357"/>
                      <a:pt x="217" y="357"/>
                      <a:pt x="217" y="357"/>
                    </a:cubicBezTo>
                    <a:cubicBezTo>
                      <a:pt x="217" y="357"/>
                      <a:pt x="217" y="357"/>
                      <a:pt x="216" y="357"/>
                    </a:cubicBezTo>
                    <a:cubicBezTo>
                      <a:pt x="216" y="357"/>
                      <a:pt x="216" y="357"/>
                      <a:pt x="216" y="357"/>
                    </a:cubicBezTo>
                    <a:close/>
                    <a:moveTo>
                      <a:pt x="228" y="357"/>
                    </a:moveTo>
                    <a:cubicBezTo>
                      <a:pt x="228" y="357"/>
                      <a:pt x="228" y="357"/>
                      <a:pt x="228" y="357"/>
                    </a:cubicBezTo>
                    <a:cubicBezTo>
                      <a:pt x="228" y="356"/>
                      <a:pt x="228" y="356"/>
                      <a:pt x="228" y="356"/>
                    </a:cubicBezTo>
                    <a:cubicBezTo>
                      <a:pt x="228" y="353"/>
                      <a:pt x="228" y="353"/>
                      <a:pt x="228" y="353"/>
                    </a:cubicBezTo>
                    <a:cubicBezTo>
                      <a:pt x="228" y="353"/>
                      <a:pt x="228" y="353"/>
                      <a:pt x="228" y="353"/>
                    </a:cubicBezTo>
                    <a:cubicBezTo>
                      <a:pt x="228" y="353"/>
                      <a:pt x="228" y="353"/>
                      <a:pt x="228" y="353"/>
                    </a:cubicBezTo>
                    <a:cubicBezTo>
                      <a:pt x="230" y="353"/>
                      <a:pt x="231" y="352"/>
                      <a:pt x="232" y="352"/>
                    </a:cubicBezTo>
                    <a:cubicBezTo>
                      <a:pt x="232" y="352"/>
                      <a:pt x="232" y="352"/>
                      <a:pt x="232" y="353"/>
                    </a:cubicBezTo>
                    <a:cubicBezTo>
                      <a:pt x="233" y="356"/>
                      <a:pt x="233" y="356"/>
                      <a:pt x="233" y="356"/>
                    </a:cubicBezTo>
                    <a:cubicBezTo>
                      <a:pt x="233" y="356"/>
                      <a:pt x="233" y="356"/>
                      <a:pt x="233" y="356"/>
                    </a:cubicBezTo>
                    <a:cubicBezTo>
                      <a:pt x="231" y="356"/>
                      <a:pt x="230" y="357"/>
                      <a:pt x="228" y="357"/>
                    </a:cubicBezTo>
                    <a:close/>
                    <a:moveTo>
                      <a:pt x="200" y="356"/>
                    </a:moveTo>
                    <a:cubicBezTo>
                      <a:pt x="200" y="356"/>
                      <a:pt x="200" y="356"/>
                      <a:pt x="200" y="356"/>
                    </a:cubicBezTo>
                    <a:cubicBezTo>
                      <a:pt x="199" y="356"/>
                      <a:pt x="197" y="355"/>
                      <a:pt x="196" y="355"/>
                    </a:cubicBezTo>
                    <a:cubicBezTo>
                      <a:pt x="196" y="355"/>
                      <a:pt x="196" y="355"/>
                      <a:pt x="196" y="355"/>
                    </a:cubicBezTo>
                    <a:cubicBezTo>
                      <a:pt x="196" y="352"/>
                      <a:pt x="196" y="352"/>
                      <a:pt x="196" y="352"/>
                    </a:cubicBezTo>
                    <a:cubicBezTo>
                      <a:pt x="196" y="351"/>
                      <a:pt x="197" y="351"/>
                      <a:pt x="197" y="351"/>
                    </a:cubicBezTo>
                    <a:cubicBezTo>
                      <a:pt x="198" y="352"/>
                      <a:pt x="199" y="352"/>
                      <a:pt x="201" y="352"/>
                    </a:cubicBezTo>
                    <a:cubicBezTo>
                      <a:pt x="201" y="352"/>
                      <a:pt x="201" y="352"/>
                      <a:pt x="201" y="352"/>
                    </a:cubicBezTo>
                    <a:cubicBezTo>
                      <a:pt x="200" y="356"/>
                      <a:pt x="200" y="356"/>
                      <a:pt x="200" y="356"/>
                    </a:cubicBezTo>
                    <a:cubicBezTo>
                      <a:pt x="200" y="356"/>
                      <a:pt x="200" y="356"/>
                      <a:pt x="200" y="356"/>
                    </a:cubicBezTo>
                    <a:close/>
                    <a:moveTo>
                      <a:pt x="245" y="355"/>
                    </a:moveTo>
                    <a:cubicBezTo>
                      <a:pt x="244" y="355"/>
                      <a:pt x="244" y="355"/>
                      <a:pt x="244" y="355"/>
                    </a:cubicBezTo>
                    <a:cubicBezTo>
                      <a:pt x="244" y="351"/>
                      <a:pt x="244" y="351"/>
                      <a:pt x="244" y="351"/>
                    </a:cubicBezTo>
                    <a:cubicBezTo>
                      <a:pt x="244" y="351"/>
                      <a:pt x="244" y="351"/>
                      <a:pt x="244" y="351"/>
                    </a:cubicBezTo>
                    <a:cubicBezTo>
                      <a:pt x="246" y="351"/>
                      <a:pt x="247" y="351"/>
                      <a:pt x="248" y="351"/>
                    </a:cubicBezTo>
                    <a:cubicBezTo>
                      <a:pt x="248" y="351"/>
                      <a:pt x="248" y="351"/>
                      <a:pt x="248" y="351"/>
                    </a:cubicBezTo>
                    <a:cubicBezTo>
                      <a:pt x="249" y="354"/>
                      <a:pt x="249" y="354"/>
                      <a:pt x="249" y="354"/>
                    </a:cubicBezTo>
                    <a:cubicBezTo>
                      <a:pt x="249" y="354"/>
                      <a:pt x="249" y="354"/>
                      <a:pt x="249" y="354"/>
                    </a:cubicBezTo>
                    <a:cubicBezTo>
                      <a:pt x="249" y="354"/>
                      <a:pt x="249" y="354"/>
                      <a:pt x="249" y="355"/>
                    </a:cubicBezTo>
                    <a:cubicBezTo>
                      <a:pt x="247" y="355"/>
                      <a:pt x="246" y="355"/>
                      <a:pt x="245" y="355"/>
                    </a:cubicBezTo>
                    <a:cubicBezTo>
                      <a:pt x="245" y="355"/>
                      <a:pt x="245" y="355"/>
                      <a:pt x="245" y="355"/>
                    </a:cubicBezTo>
                    <a:close/>
                    <a:moveTo>
                      <a:pt x="184" y="354"/>
                    </a:moveTo>
                    <a:cubicBezTo>
                      <a:pt x="184" y="354"/>
                      <a:pt x="184" y="354"/>
                      <a:pt x="184" y="354"/>
                    </a:cubicBezTo>
                    <a:cubicBezTo>
                      <a:pt x="183" y="353"/>
                      <a:pt x="182" y="353"/>
                      <a:pt x="180" y="353"/>
                    </a:cubicBezTo>
                    <a:cubicBezTo>
                      <a:pt x="180" y="353"/>
                      <a:pt x="180" y="353"/>
                      <a:pt x="180" y="353"/>
                    </a:cubicBezTo>
                    <a:cubicBezTo>
                      <a:pt x="181" y="349"/>
                      <a:pt x="181" y="349"/>
                      <a:pt x="181" y="349"/>
                    </a:cubicBezTo>
                    <a:cubicBezTo>
                      <a:pt x="181" y="349"/>
                      <a:pt x="181" y="349"/>
                      <a:pt x="181" y="349"/>
                    </a:cubicBezTo>
                    <a:cubicBezTo>
                      <a:pt x="181" y="349"/>
                      <a:pt x="181" y="349"/>
                      <a:pt x="181" y="349"/>
                    </a:cubicBezTo>
                    <a:cubicBezTo>
                      <a:pt x="182" y="349"/>
                      <a:pt x="184" y="349"/>
                      <a:pt x="185" y="350"/>
                    </a:cubicBezTo>
                    <a:cubicBezTo>
                      <a:pt x="185" y="350"/>
                      <a:pt x="185" y="350"/>
                      <a:pt x="185" y="350"/>
                    </a:cubicBezTo>
                    <a:cubicBezTo>
                      <a:pt x="185" y="350"/>
                      <a:pt x="185" y="350"/>
                      <a:pt x="185" y="350"/>
                    </a:cubicBezTo>
                    <a:cubicBezTo>
                      <a:pt x="184" y="353"/>
                      <a:pt x="184" y="353"/>
                      <a:pt x="184" y="353"/>
                    </a:cubicBezTo>
                    <a:cubicBezTo>
                      <a:pt x="184" y="353"/>
                      <a:pt x="184" y="353"/>
                      <a:pt x="184" y="354"/>
                    </a:cubicBezTo>
                    <a:cubicBezTo>
                      <a:pt x="184" y="354"/>
                      <a:pt x="184" y="354"/>
                      <a:pt x="184" y="354"/>
                    </a:cubicBezTo>
                    <a:close/>
                    <a:moveTo>
                      <a:pt x="260" y="352"/>
                    </a:move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59" y="348"/>
                      <a:pt x="259" y="348"/>
                      <a:pt x="259" y="348"/>
                    </a:cubicBezTo>
                    <a:cubicBezTo>
                      <a:pt x="259" y="348"/>
                      <a:pt x="259" y="348"/>
                      <a:pt x="259" y="348"/>
                    </a:cubicBezTo>
                    <a:cubicBezTo>
                      <a:pt x="259" y="348"/>
                      <a:pt x="260" y="348"/>
                      <a:pt x="260" y="348"/>
                    </a:cubicBezTo>
                    <a:cubicBezTo>
                      <a:pt x="261" y="348"/>
                      <a:pt x="262" y="348"/>
                      <a:pt x="263" y="347"/>
                    </a:cubicBezTo>
                    <a:cubicBezTo>
                      <a:pt x="263" y="347"/>
                      <a:pt x="264" y="347"/>
                      <a:pt x="264" y="347"/>
                    </a:cubicBezTo>
                    <a:cubicBezTo>
                      <a:pt x="264" y="347"/>
                      <a:pt x="264" y="347"/>
                      <a:pt x="264" y="347"/>
                    </a:cubicBezTo>
                    <a:cubicBezTo>
                      <a:pt x="265" y="351"/>
                      <a:pt x="265" y="351"/>
                      <a:pt x="265" y="351"/>
                    </a:cubicBezTo>
                    <a:cubicBezTo>
                      <a:pt x="265" y="351"/>
                      <a:pt x="265" y="351"/>
                      <a:pt x="264" y="351"/>
                    </a:cubicBezTo>
                    <a:cubicBezTo>
                      <a:pt x="263" y="351"/>
                      <a:pt x="262" y="352"/>
                      <a:pt x="261" y="352"/>
                    </a:cubicBezTo>
                    <a:cubicBezTo>
                      <a:pt x="261" y="352"/>
                      <a:pt x="261" y="352"/>
                      <a:pt x="261" y="352"/>
                    </a:cubicBezTo>
                    <a:lnTo>
                      <a:pt x="260" y="352"/>
                    </a:lnTo>
                    <a:close/>
                    <a:moveTo>
                      <a:pt x="169" y="350"/>
                    </a:moveTo>
                    <a:cubicBezTo>
                      <a:pt x="168" y="350"/>
                      <a:pt x="168" y="350"/>
                      <a:pt x="168" y="350"/>
                    </a:cubicBezTo>
                    <a:cubicBezTo>
                      <a:pt x="167" y="350"/>
                      <a:pt x="166" y="350"/>
                      <a:pt x="165" y="349"/>
                    </a:cubicBezTo>
                    <a:cubicBezTo>
                      <a:pt x="165" y="349"/>
                      <a:pt x="164" y="349"/>
                      <a:pt x="164" y="349"/>
                    </a:cubicBezTo>
                    <a:cubicBezTo>
                      <a:pt x="164" y="349"/>
                      <a:pt x="164" y="349"/>
                      <a:pt x="164" y="349"/>
                    </a:cubicBezTo>
                    <a:cubicBezTo>
                      <a:pt x="165" y="345"/>
                      <a:pt x="165" y="345"/>
                      <a:pt x="165" y="345"/>
                    </a:cubicBezTo>
                    <a:cubicBezTo>
                      <a:pt x="165" y="345"/>
                      <a:pt x="165" y="345"/>
                      <a:pt x="165" y="345"/>
                    </a:cubicBezTo>
                    <a:cubicBezTo>
                      <a:pt x="165" y="345"/>
                      <a:pt x="166" y="345"/>
                      <a:pt x="166" y="345"/>
                    </a:cubicBezTo>
                    <a:cubicBezTo>
                      <a:pt x="167" y="346"/>
                      <a:pt x="168" y="346"/>
                      <a:pt x="169" y="346"/>
                    </a:cubicBezTo>
                    <a:cubicBezTo>
                      <a:pt x="169" y="346"/>
                      <a:pt x="170" y="346"/>
                      <a:pt x="170" y="346"/>
                    </a:cubicBezTo>
                    <a:cubicBezTo>
                      <a:pt x="170" y="346"/>
                      <a:pt x="170" y="346"/>
                      <a:pt x="170" y="347"/>
                    </a:cubicBezTo>
                    <a:cubicBezTo>
                      <a:pt x="169" y="350"/>
                      <a:pt x="169" y="350"/>
                      <a:pt x="169" y="350"/>
                    </a:cubicBezTo>
                    <a:cubicBezTo>
                      <a:pt x="169" y="350"/>
                      <a:pt x="169" y="350"/>
                      <a:pt x="169" y="350"/>
                    </a:cubicBezTo>
                    <a:cubicBezTo>
                      <a:pt x="169" y="350"/>
                      <a:pt x="169" y="350"/>
                      <a:pt x="169" y="350"/>
                    </a:cubicBezTo>
                    <a:close/>
                    <a:moveTo>
                      <a:pt x="249" y="349"/>
                    </a:moveTo>
                    <a:cubicBezTo>
                      <a:pt x="249" y="349"/>
                      <a:pt x="249" y="349"/>
                      <a:pt x="249" y="349"/>
                    </a:cubicBezTo>
                    <a:cubicBezTo>
                      <a:pt x="249" y="349"/>
                      <a:pt x="249" y="349"/>
                      <a:pt x="249" y="349"/>
                    </a:cubicBezTo>
                    <a:cubicBezTo>
                      <a:pt x="248" y="348"/>
                      <a:pt x="248" y="348"/>
                      <a:pt x="248" y="348"/>
                    </a:cubicBezTo>
                    <a:cubicBezTo>
                      <a:pt x="248" y="348"/>
                      <a:pt x="248" y="348"/>
                      <a:pt x="248" y="348"/>
                    </a:cubicBezTo>
                    <a:cubicBezTo>
                      <a:pt x="246" y="347"/>
                      <a:pt x="246" y="347"/>
                      <a:pt x="246" y="347"/>
                    </a:cubicBezTo>
                    <a:cubicBezTo>
                      <a:pt x="245" y="347"/>
                      <a:pt x="245" y="347"/>
                      <a:pt x="245" y="347"/>
                    </a:cubicBezTo>
                    <a:cubicBezTo>
                      <a:pt x="245" y="347"/>
                      <a:pt x="245" y="347"/>
                      <a:pt x="245" y="347"/>
                    </a:cubicBezTo>
                    <a:cubicBezTo>
                      <a:pt x="245" y="347"/>
                      <a:pt x="245" y="347"/>
                      <a:pt x="245" y="347"/>
                    </a:cubicBezTo>
                    <a:cubicBezTo>
                      <a:pt x="246" y="346"/>
                      <a:pt x="247" y="345"/>
                      <a:pt x="247" y="343"/>
                    </a:cubicBezTo>
                    <a:cubicBezTo>
                      <a:pt x="247" y="343"/>
                      <a:pt x="247" y="343"/>
                      <a:pt x="247" y="343"/>
                    </a:cubicBezTo>
                    <a:cubicBezTo>
                      <a:pt x="251" y="345"/>
                      <a:pt x="251" y="345"/>
                      <a:pt x="251" y="345"/>
                    </a:cubicBezTo>
                    <a:cubicBezTo>
                      <a:pt x="251" y="345"/>
                      <a:pt x="251" y="345"/>
                      <a:pt x="251" y="345"/>
                    </a:cubicBezTo>
                    <a:cubicBezTo>
                      <a:pt x="250" y="346"/>
                      <a:pt x="250" y="348"/>
                      <a:pt x="249" y="349"/>
                    </a:cubicBezTo>
                    <a:cubicBezTo>
                      <a:pt x="249" y="349"/>
                      <a:pt x="249" y="349"/>
                      <a:pt x="249" y="349"/>
                    </a:cubicBezTo>
                    <a:close/>
                    <a:moveTo>
                      <a:pt x="276" y="347"/>
                    </a:moveTo>
                    <a:cubicBezTo>
                      <a:pt x="276" y="347"/>
                      <a:pt x="276" y="347"/>
                      <a:pt x="276" y="347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6" y="343"/>
                      <a:pt x="277" y="343"/>
                      <a:pt x="278" y="342"/>
                    </a:cubicBezTo>
                    <a:cubicBezTo>
                      <a:pt x="278" y="342"/>
                      <a:pt x="278" y="342"/>
                      <a:pt x="278" y="342"/>
                    </a:cubicBezTo>
                    <a:cubicBezTo>
                      <a:pt x="279" y="342"/>
                      <a:pt x="279" y="342"/>
                      <a:pt x="279" y="342"/>
                    </a:cubicBezTo>
                    <a:cubicBezTo>
                      <a:pt x="280" y="346"/>
                      <a:pt x="280" y="346"/>
                      <a:pt x="280" y="346"/>
                    </a:cubicBezTo>
                    <a:cubicBezTo>
                      <a:pt x="280" y="346"/>
                      <a:pt x="280" y="346"/>
                      <a:pt x="280" y="346"/>
                    </a:cubicBezTo>
                    <a:cubicBezTo>
                      <a:pt x="279" y="346"/>
                      <a:pt x="277" y="347"/>
                      <a:pt x="276" y="347"/>
                    </a:cubicBezTo>
                    <a:cubicBezTo>
                      <a:pt x="276" y="347"/>
                      <a:pt x="276" y="347"/>
                      <a:pt x="276" y="347"/>
                    </a:cubicBezTo>
                    <a:close/>
                    <a:moveTo>
                      <a:pt x="153" y="346"/>
                    </a:moveTo>
                    <a:cubicBezTo>
                      <a:pt x="153" y="346"/>
                      <a:pt x="153" y="346"/>
                      <a:pt x="153" y="346"/>
                    </a:cubicBezTo>
                    <a:cubicBezTo>
                      <a:pt x="152" y="345"/>
                      <a:pt x="151" y="345"/>
                      <a:pt x="149" y="344"/>
                    </a:cubicBezTo>
                    <a:cubicBezTo>
                      <a:pt x="149" y="344"/>
                      <a:pt x="149" y="344"/>
                      <a:pt x="149" y="344"/>
                    </a:cubicBezTo>
                    <a:cubicBezTo>
                      <a:pt x="149" y="344"/>
                      <a:pt x="149" y="344"/>
                      <a:pt x="149" y="344"/>
                    </a:cubicBezTo>
                    <a:cubicBezTo>
                      <a:pt x="150" y="341"/>
                      <a:pt x="150" y="341"/>
                      <a:pt x="150" y="341"/>
                    </a:cubicBezTo>
                    <a:cubicBezTo>
                      <a:pt x="150" y="341"/>
                      <a:pt x="150" y="341"/>
                      <a:pt x="150" y="341"/>
                    </a:cubicBezTo>
                    <a:cubicBezTo>
                      <a:pt x="150" y="341"/>
                      <a:pt x="150" y="341"/>
                      <a:pt x="150" y="341"/>
                    </a:cubicBezTo>
                    <a:cubicBezTo>
                      <a:pt x="152" y="341"/>
                      <a:pt x="153" y="341"/>
                      <a:pt x="154" y="342"/>
                    </a:cubicBezTo>
                    <a:cubicBezTo>
                      <a:pt x="154" y="342"/>
                      <a:pt x="154" y="342"/>
                      <a:pt x="154" y="342"/>
                    </a:cubicBezTo>
                    <a:cubicBezTo>
                      <a:pt x="153" y="346"/>
                      <a:pt x="153" y="346"/>
                      <a:pt x="153" y="346"/>
                    </a:cubicBezTo>
                    <a:cubicBezTo>
                      <a:pt x="153" y="346"/>
                      <a:pt x="153" y="346"/>
                      <a:pt x="153" y="346"/>
                    </a:cubicBezTo>
                    <a:close/>
                    <a:moveTo>
                      <a:pt x="291" y="341"/>
                    </a:moveTo>
                    <a:cubicBezTo>
                      <a:pt x="291" y="341"/>
                      <a:pt x="291" y="341"/>
                      <a:pt x="291" y="341"/>
                    </a:cubicBezTo>
                    <a:cubicBezTo>
                      <a:pt x="291" y="341"/>
                      <a:pt x="291" y="341"/>
                      <a:pt x="291" y="341"/>
                    </a:cubicBezTo>
                    <a:cubicBezTo>
                      <a:pt x="289" y="338"/>
                      <a:pt x="289" y="338"/>
                      <a:pt x="289" y="338"/>
                    </a:cubicBezTo>
                    <a:cubicBezTo>
                      <a:pt x="289" y="337"/>
                      <a:pt x="289" y="337"/>
                      <a:pt x="289" y="337"/>
                    </a:cubicBezTo>
                    <a:cubicBezTo>
                      <a:pt x="290" y="337"/>
                      <a:pt x="292" y="336"/>
                      <a:pt x="293" y="335"/>
                    </a:cubicBezTo>
                    <a:cubicBezTo>
                      <a:pt x="293" y="335"/>
                      <a:pt x="293" y="335"/>
                      <a:pt x="293" y="335"/>
                    </a:cubicBezTo>
                    <a:cubicBezTo>
                      <a:pt x="293" y="335"/>
                      <a:pt x="293" y="335"/>
                      <a:pt x="293" y="336"/>
                    </a:cubicBezTo>
                    <a:cubicBezTo>
                      <a:pt x="295" y="339"/>
                      <a:pt x="295" y="339"/>
                      <a:pt x="295" y="339"/>
                    </a:cubicBezTo>
                    <a:cubicBezTo>
                      <a:pt x="295" y="339"/>
                      <a:pt x="295" y="339"/>
                      <a:pt x="294" y="339"/>
                    </a:cubicBezTo>
                    <a:cubicBezTo>
                      <a:pt x="293" y="340"/>
                      <a:pt x="292" y="340"/>
                      <a:pt x="291" y="341"/>
                    </a:cubicBezTo>
                    <a:cubicBezTo>
                      <a:pt x="291" y="341"/>
                      <a:pt x="291" y="341"/>
                      <a:pt x="291" y="341"/>
                    </a:cubicBezTo>
                    <a:close/>
                    <a:moveTo>
                      <a:pt x="138" y="340"/>
                    </a:moveTo>
                    <a:cubicBezTo>
                      <a:pt x="138" y="340"/>
                      <a:pt x="138" y="340"/>
                      <a:pt x="138" y="340"/>
                    </a:cubicBezTo>
                    <a:cubicBezTo>
                      <a:pt x="137" y="339"/>
                      <a:pt x="135" y="339"/>
                      <a:pt x="134" y="338"/>
                    </a:cubicBezTo>
                    <a:cubicBezTo>
                      <a:pt x="134" y="338"/>
                      <a:pt x="134" y="338"/>
                      <a:pt x="134" y="338"/>
                    </a:cubicBezTo>
                    <a:cubicBezTo>
                      <a:pt x="134" y="338"/>
                      <a:pt x="134" y="338"/>
                      <a:pt x="134" y="338"/>
                    </a:cubicBezTo>
                    <a:cubicBezTo>
                      <a:pt x="136" y="335"/>
                      <a:pt x="136" y="335"/>
                      <a:pt x="136" y="335"/>
                    </a:cubicBezTo>
                    <a:cubicBezTo>
                      <a:pt x="136" y="335"/>
                      <a:pt x="136" y="335"/>
                      <a:pt x="136" y="335"/>
                    </a:cubicBezTo>
                    <a:cubicBezTo>
                      <a:pt x="136" y="335"/>
                      <a:pt x="136" y="335"/>
                      <a:pt x="136" y="335"/>
                    </a:cubicBezTo>
                    <a:cubicBezTo>
                      <a:pt x="137" y="335"/>
                      <a:pt x="138" y="336"/>
                      <a:pt x="139" y="336"/>
                    </a:cubicBezTo>
                    <a:cubicBezTo>
                      <a:pt x="140" y="336"/>
                      <a:pt x="140" y="336"/>
                      <a:pt x="140" y="337"/>
                    </a:cubicBezTo>
                    <a:cubicBezTo>
                      <a:pt x="138" y="340"/>
                      <a:pt x="138" y="340"/>
                      <a:pt x="138" y="340"/>
                    </a:cubicBezTo>
                    <a:cubicBezTo>
                      <a:pt x="138" y="340"/>
                      <a:pt x="138" y="340"/>
                      <a:pt x="138" y="340"/>
                    </a:cubicBezTo>
                    <a:close/>
                    <a:moveTo>
                      <a:pt x="256" y="334"/>
                    </a:moveTo>
                    <a:cubicBezTo>
                      <a:pt x="255" y="334"/>
                      <a:pt x="255" y="334"/>
                      <a:pt x="255" y="334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2"/>
                      <a:pt x="253" y="330"/>
                      <a:pt x="253" y="329"/>
                    </a:cubicBezTo>
                    <a:cubicBezTo>
                      <a:pt x="253" y="329"/>
                      <a:pt x="253" y="329"/>
                      <a:pt x="254" y="329"/>
                    </a:cubicBezTo>
                    <a:cubicBezTo>
                      <a:pt x="254" y="329"/>
                      <a:pt x="254" y="329"/>
                      <a:pt x="254" y="329"/>
                    </a:cubicBezTo>
                    <a:cubicBezTo>
                      <a:pt x="257" y="330"/>
                      <a:pt x="257" y="330"/>
                      <a:pt x="257" y="330"/>
                    </a:cubicBezTo>
                    <a:cubicBezTo>
                      <a:pt x="257" y="330"/>
                      <a:pt x="257" y="330"/>
                      <a:pt x="257" y="330"/>
                    </a:cubicBezTo>
                    <a:cubicBezTo>
                      <a:pt x="257" y="331"/>
                      <a:pt x="256" y="333"/>
                      <a:pt x="256" y="334"/>
                    </a:cubicBezTo>
                    <a:cubicBezTo>
                      <a:pt x="256" y="334"/>
                      <a:pt x="256" y="334"/>
                      <a:pt x="256" y="334"/>
                    </a:cubicBezTo>
                    <a:cubicBezTo>
                      <a:pt x="256" y="334"/>
                      <a:pt x="256" y="334"/>
                      <a:pt x="256" y="334"/>
                    </a:cubicBezTo>
                    <a:close/>
                    <a:moveTo>
                      <a:pt x="305" y="333"/>
                    </a:moveTo>
                    <a:cubicBezTo>
                      <a:pt x="305" y="333"/>
                      <a:pt x="305" y="333"/>
                      <a:pt x="305" y="333"/>
                    </a:cubicBezTo>
                    <a:cubicBezTo>
                      <a:pt x="305" y="333"/>
                      <a:pt x="305" y="333"/>
                      <a:pt x="305" y="332"/>
                    </a:cubicBezTo>
                    <a:cubicBezTo>
                      <a:pt x="303" y="330"/>
                      <a:pt x="303" y="330"/>
                      <a:pt x="303" y="330"/>
                    </a:cubicBezTo>
                    <a:cubicBezTo>
                      <a:pt x="302" y="329"/>
                      <a:pt x="302" y="329"/>
                      <a:pt x="303" y="329"/>
                    </a:cubicBezTo>
                    <a:cubicBezTo>
                      <a:pt x="304" y="328"/>
                      <a:pt x="305" y="328"/>
                      <a:pt x="306" y="327"/>
                    </a:cubicBezTo>
                    <a:cubicBezTo>
                      <a:pt x="306" y="327"/>
                      <a:pt x="306" y="327"/>
                      <a:pt x="306" y="327"/>
                    </a:cubicBezTo>
                    <a:cubicBezTo>
                      <a:pt x="306" y="327"/>
                      <a:pt x="306" y="327"/>
                      <a:pt x="306" y="327"/>
                    </a:cubicBezTo>
                    <a:cubicBezTo>
                      <a:pt x="308" y="330"/>
                      <a:pt x="308" y="330"/>
                      <a:pt x="308" y="330"/>
                    </a:cubicBezTo>
                    <a:cubicBezTo>
                      <a:pt x="308" y="330"/>
                      <a:pt x="308" y="330"/>
                      <a:pt x="308" y="330"/>
                    </a:cubicBezTo>
                    <a:cubicBezTo>
                      <a:pt x="308" y="330"/>
                      <a:pt x="308" y="330"/>
                      <a:pt x="308" y="330"/>
                    </a:cubicBezTo>
                    <a:cubicBezTo>
                      <a:pt x="307" y="331"/>
                      <a:pt x="306" y="332"/>
                      <a:pt x="305" y="333"/>
                    </a:cubicBezTo>
                    <a:cubicBezTo>
                      <a:pt x="305" y="333"/>
                      <a:pt x="305" y="333"/>
                      <a:pt x="305" y="333"/>
                    </a:cubicBezTo>
                    <a:close/>
                    <a:moveTo>
                      <a:pt x="124" y="332"/>
                    </a:moveTo>
                    <a:cubicBezTo>
                      <a:pt x="124" y="332"/>
                      <a:pt x="124" y="332"/>
                      <a:pt x="124" y="332"/>
                    </a:cubicBezTo>
                    <a:cubicBezTo>
                      <a:pt x="122" y="331"/>
                      <a:pt x="121" y="330"/>
                      <a:pt x="120" y="330"/>
                    </a:cubicBezTo>
                    <a:cubicBezTo>
                      <a:pt x="120" y="330"/>
                      <a:pt x="120" y="330"/>
                      <a:pt x="120" y="329"/>
                    </a:cubicBezTo>
                    <a:cubicBezTo>
                      <a:pt x="120" y="329"/>
                      <a:pt x="120" y="329"/>
                      <a:pt x="120" y="329"/>
                    </a:cubicBezTo>
                    <a:cubicBezTo>
                      <a:pt x="122" y="326"/>
                      <a:pt x="122" y="326"/>
                      <a:pt x="122" y="326"/>
                    </a:cubicBezTo>
                    <a:cubicBezTo>
                      <a:pt x="122" y="326"/>
                      <a:pt x="122" y="326"/>
                      <a:pt x="123" y="326"/>
                    </a:cubicBezTo>
                    <a:cubicBezTo>
                      <a:pt x="123" y="326"/>
                      <a:pt x="123" y="326"/>
                      <a:pt x="123" y="326"/>
                    </a:cubicBezTo>
                    <a:cubicBezTo>
                      <a:pt x="124" y="327"/>
                      <a:pt x="125" y="328"/>
                      <a:pt x="126" y="329"/>
                    </a:cubicBezTo>
                    <a:cubicBezTo>
                      <a:pt x="126" y="329"/>
                      <a:pt x="126" y="329"/>
                      <a:pt x="126" y="329"/>
                    </a:cubicBezTo>
                    <a:cubicBezTo>
                      <a:pt x="126" y="329"/>
                      <a:pt x="126" y="329"/>
                      <a:pt x="126" y="329"/>
                    </a:cubicBezTo>
                    <a:cubicBezTo>
                      <a:pt x="124" y="332"/>
                      <a:pt x="124" y="332"/>
                      <a:pt x="124" y="332"/>
                    </a:cubicBezTo>
                    <a:cubicBezTo>
                      <a:pt x="124" y="332"/>
                      <a:pt x="124" y="332"/>
                      <a:pt x="124" y="332"/>
                    </a:cubicBezTo>
                    <a:close/>
                    <a:moveTo>
                      <a:pt x="317" y="323"/>
                    </a:moveTo>
                    <a:cubicBezTo>
                      <a:pt x="317" y="323"/>
                      <a:pt x="317" y="323"/>
                      <a:pt x="317" y="322"/>
                    </a:cubicBezTo>
                    <a:cubicBezTo>
                      <a:pt x="315" y="320"/>
                      <a:pt x="315" y="320"/>
                      <a:pt x="315" y="320"/>
                    </a:cubicBezTo>
                    <a:cubicBezTo>
                      <a:pt x="315" y="320"/>
                      <a:pt x="315" y="320"/>
                      <a:pt x="315" y="320"/>
                    </a:cubicBezTo>
                    <a:cubicBezTo>
                      <a:pt x="316" y="319"/>
                      <a:pt x="317" y="318"/>
                      <a:pt x="318" y="317"/>
                    </a:cubicBezTo>
                    <a:cubicBezTo>
                      <a:pt x="318" y="317"/>
                      <a:pt x="318" y="317"/>
                      <a:pt x="318" y="317"/>
                    </a:cubicBezTo>
                    <a:cubicBezTo>
                      <a:pt x="318" y="317"/>
                      <a:pt x="318" y="317"/>
                      <a:pt x="318" y="317"/>
                    </a:cubicBezTo>
                    <a:cubicBezTo>
                      <a:pt x="318" y="317"/>
                      <a:pt x="318" y="317"/>
                      <a:pt x="318" y="317"/>
                    </a:cubicBezTo>
                    <a:cubicBezTo>
                      <a:pt x="321" y="319"/>
                      <a:pt x="321" y="319"/>
                      <a:pt x="321" y="319"/>
                    </a:cubicBezTo>
                    <a:cubicBezTo>
                      <a:pt x="321" y="320"/>
                      <a:pt x="321" y="320"/>
                      <a:pt x="321" y="320"/>
                    </a:cubicBezTo>
                    <a:cubicBezTo>
                      <a:pt x="320" y="321"/>
                      <a:pt x="319" y="322"/>
                      <a:pt x="318" y="322"/>
                    </a:cubicBezTo>
                    <a:cubicBezTo>
                      <a:pt x="318" y="322"/>
                      <a:pt x="318" y="323"/>
                      <a:pt x="318" y="323"/>
                    </a:cubicBezTo>
                    <a:cubicBezTo>
                      <a:pt x="318" y="323"/>
                      <a:pt x="317" y="323"/>
                      <a:pt x="317" y="323"/>
                    </a:cubicBezTo>
                    <a:close/>
                    <a:moveTo>
                      <a:pt x="111" y="322"/>
                    </a:moveTo>
                    <a:cubicBezTo>
                      <a:pt x="111" y="322"/>
                      <a:pt x="111" y="322"/>
                      <a:pt x="111" y="322"/>
                    </a:cubicBezTo>
                    <a:cubicBezTo>
                      <a:pt x="110" y="321"/>
                      <a:pt x="109" y="320"/>
                      <a:pt x="108" y="319"/>
                    </a:cubicBezTo>
                    <a:cubicBezTo>
                      <a:pt x="108" y="319"/>
                      <a:pt x="108" y="319"/>
                      <a:pt x="108" y="319"/>
                    </a:cubicBezTo>
                    <a:cubicBezTo>
                      <a:pt x="108" y="319"/>
                      <a:pt x="108" y="319"/>
                      <a:pt x="108" y="319"/>
                    </a:cubicBezTo>
                    <a:cubicBezTo>
                      <a:pt x="110" y="316"/>
                      <a:pt x="110" y="316"/>
                      <a:pt x="110" y="316"/>
                    </a:cubicBezTo>
                    <a:cubicBezTo>
                      <a:pt x="111" y="316"/>
                      <a:pt x="111" y="316"/>
                      <a:pt x="111" y="316"/>
                    </a:cubicBezTo>
                    <a:cubicBezTo>
                      <a:pt x="112" y="317"/>
                      <a:pt x="113" y="318"/>
                      <a:pt x="114" y="319"/>
                    </a:cubicBezTo>
                    <a:cubicBezTo>
                      <a:pt x="114" y="319"/>
                      <a:pt x="114" y="319"/>
                      <a:pt x="114" y="319"/>
                    </a:cubicBezTo>
                    <a:cubicBezTo>
                      <a:pt x="111" y="322"/>
                      <a:pt x="111" y="322"/>
                      <a:pt x="111" y="322"/>
                    </a:cubicBezTo>
                    <a:cubicBezTo>
                      <a:pt x="111" y="322"/>
                      <a:pt x="111" y="322"/>
                      <a:pt x="111" y="322"/>
                    </a:cubicBezTo>
                    <a:close/>
                    <a:moveTo>
                      <a:pt x="261" y="319"/>
                    </a:moveTo>
                    <a:cubicBezTo>
                      <a:pt x="261" y="319"/>
                      <a:pt x="261" y="319"/>
                      <a:pt x="261" y="319"/>
                    </a:cubicBezTo>
                    <a:cubicBezTo>
                      <a:pt x="261" y="319"/>
                      <a:pt x="261" y="319"/>
                      <a:pt x="261" y="319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58" y="316"/>
                      <a:pt x="258" y="315"/>
                      <a:pt x="258" y="314"/>
                    </a:cubicBezTo>
                    <a:cubicBezTo>
                      <a:pt x="258" y="314"/>
                      <a:pt x="258" y="314"/>
                      <a:pt x="259" y="314"/>
                    </a:cubicBezTo>
                    <a:cubicBezTo>
                      <a:pt x="262" y="315"/>
                      <a:pt x="262" y="315"/>
                      <a:pt x="262" y="315"/>
                    </a:cubicBezTo>
                    <a:cubicBezTo>
                      <a:pt x="262" y="315"/>
                      <a:pt x="262" y="315"/>
                      <a:pt x="262" y="315"/>
                    </a:cubicBezTo>
                    <a:cubicBezTo>
                      <a:pt x="262" y="316"/>
                      <a:pt x="261" y="317"/>
                      <a:pt x="261" y="319"/>
                    </a:cubicBezTo>
                    <a:cubicBezTo>
                      <a:pt x="261" y="319"/>
                      <a:pt x="261" y="319"/>
                      <a:pt x="261" y="319"/>
                    </a:cubicBezTo>
                    <a:close/>
                    <a:moveTo>
                      <a:pt x="329" y="311"/>
                    </a:moveTo>
                    <a:cubicBezTo>
                      <a:pt x="329" y="311"/>
                      <a:pt x="329" y="311"/>
                      <a:pt x="329" y="311"/>
                    </a:cubicBezTo>
                    <a:cubicBezTo>
                      <a:pt x="329" y="311"/>
                      <a:pt x="329" y="311"/>
                      <a:pt x="329" y="311"/>
                    </a:cubicBezTo>
                    <a:cubicBezTo>
                      <a:pt x="326" y="309"/>
                      <a:pt x="326" y="309"/>
                      <a:pt x="326" y="309"/>
                    </a:cubicBezTo>
                    <a:cubicBezTo>
                      <a:pt x="326" y="308"/>
                      <a:pt x="326" y="308"/>
                      <a:pt x="326" y="308"/>
                    </a:cubicBezTo>
                    <a:cubicBezTo>
                      <a:pt x="327" y="307"/>
                      <a:pt x="328" y="306"/>
                      <a:pt x="328" y="305"/>
                    </a:cubicBezTo>
                    <a:cubicBezTo>
                      <a:pt x="328" y="305"/>
                      <a:pt x="329" y="305"/>
                      <a:pt x="329" y="305"/>
                    </a:cubicBezTo>
                    <a:cubicBezTo>
                      <a:pt x="332" y="307"/>
                      <a:pt x="332" y="307"/>
                      <a:pt x="332" y="307"/>
                    </a:cubicBezTo>
                    <a:cubicBezTo>
                      <a:pt x="332" y="308"/>
                      <a:pt x="332" y="308"/>
                      <a:pt x="332" y="308"/>
                    </a:cubicBezTo>
                    <a:cubicBezTo>
                      <a:pt x="331" y="309"/>
                      <a:pt x="330" y="310"/>
                      <a:pt x="329" y="311"/>
                    </a:cubicBezTo>
                    <a:cubicBezTo>
                      <a:pt x="329" y="311"/>
                      <a:pt x="329" y="311"/>
                      <a:pt x="329" y="311"/>
                    </a:cubicBezTo>
                    <a:close/>
                    <a:moveTo>
                      <a:pt x="100" y="310"/>
                    </a:moveTo>
                    <a:cubicBezTo>
                      <a:pt x="100" y="310"/>
                      <a:pt x="100" y="310"/>
                      <a:pt x="100" y="310"/>
                    </a:cubicBezTo>
                    <a:cubicBezTo>
                      <a:pt x="100" y="310"/>
                      <a:pt x="100" y="310"/>
                      <a:pt x="100" y="310"/>
                    </a:cubicBezTo>
                    <a:cubicBezTo>
                      <a:pt x="99" y="309"/>
                      <a:pt x="98" y="307"/>
                      <a:pt x="98" y="306"/>
                    </a:cubicBezTo>
                    <a:cubicBezTo>
                      <a:pt x="98" y="306"/>
                      <a:pt x="98" y="306"/>
                      <a:pt x="98" y="306"/>
                    </a:cubicBezTo>
                    <a:cubicBezTo>
                      <a:pt x="98" y="306"/>
                      <a:pt x="98" y="306"/>
                      <a:pt x="98" y="306"/>
                    </a:cubicBezTo>
                    <a:cubicBezTo>
                      <a:pt x="101" y="304"/>
                      <a:pt x="101" y="304"/>
                      <a:pt x="101" y="304"/>
                    </a:cubicBezTo>
                    <a:cubicBezTo>
                      <a:pt x="101" y="304"/>
                      <a:pt x="101" y="304"/>
                      <a:pt x="101" y="304"/>
                    </a:cubicBezTo>
                    <a:cubicBezTo>
                      <a:pt x="101" y="304"/>
                      <a:pt x="101" y="304"/>
                      <a:pt x="101" y="304"/>
                    </a:cubicBezTo>
                    <a:cubicBezTo>
                      <a:pt x="102" y="305"/>
                      <a:pt x="102" y="306"/>
                      <a:pt x="103" y="307"/>
                    </a:cubicBezTo>
                    <a:cubicBezTo>
                      <a:pt x="103" y="307"/>
                      <a:pt x="103" y="307"/>
                      <a:pt x="103" y="307"/>
                    </a:cubicBezTo>
                    <a:cubicBezTo>
                      <a:pt x="103" y="307"/>
                      <a:pt x="103" y="308"/>
                      <a:pt x="103" y="308"/>
                    </a:cubicBezTo>
                    <a:cubicBezTo>
                      <a:pt x="100" y="310"/>
                      <a:pt x="100" y="310"/>
                      <a:pt x="100" y="310"/>
                    </a:cubicBezTo>
                    <a:cubicBezTo>
                      <a:pt x="100" y="310"/>
                      <a:pt x="100" y="310"/>
                      <a:pt x="100" y="310"/>
                    </a:cubicBezTo>
                    <a:close/>
                    <a:moveTo>
                      <a:pt x="265" y="303"/>
                    </a:moveTo>
                    <a:cubicBezTo>
                      <a:pt x="265" y="303"/>
                      <a:pt x="265" y="303"/>
                      <a:pt x="265" y="303"/>
                    </a:cubicBezTo>
                    <a:cubicBezTo>
                      <a:pt x="261" y="303"/>
                      <a:pt x="261" y="303"/>
                      <a:pt x="261" y="303"/>
                    </a:cubicBezTo>
                    <a:cubicBezTo>
                      <a:pt x="261" y="303"/>
                      <a:pt x="261" y="302"/>
                      <a:pt x="261" y="302"/>
                    </a:cubicBezTo>
                    <a:cubicBezTo>
                      <a:pt x="261" y="301"/>
                      <a:pt x="261" y="300"/>
                      <a:pt x="262" y="298"/>
                    </a:cubicBezTo>
                    <a:cubicBezTo>
                      <a:pt x="262" y="298"/>
                      <a:pt x="262" y="298"/>
                      <a:pt x="262" y="298"/>
                    </a:cubicBezTo>
                    <a:cubicBezTo>
                      <a:pt x="262" y="298"/>
                      <a:pt x="262" y="298"/>
                      <a:pt x="262" y="298"/>
                    </a:cubicBezTo>
                    <a:cubicBezTo>
                      <a:pt x="265" y="299"/>
                      <a:pt x="265" y="299"/>
                      <a:pt x="265" y="299"/>
                    </a:cubicBezTo>
                    <a:cubicBezTo>
                      <a:pt x="266" y="299"/>
                      <a:pt x="266" y="299"/>
                      <a:pt x="266" y="299"/>
                    </a:cubicBezTo>
                    <a:cubicBezTo>
                      <a:pt x="265" y="300"/>
                      <a:pt x="265" y="302"/>
                      <a:pt x="265" y="303"/>
                    </a:cubicBezTo>
                    <a:cubicBezTo>
                      <a:pt x="265" y="303"/>
                      <a:pt x="265" y="303"/>
                      <a:pt x="265" y="303"/>
                    </a:cubicBezTo>
                    <a:cubicBezTo>
                      <a:pt x="265" y="303"/>
                      <a:pt x="265" y="303"/>
                      <a:pt x="265" y="303"/>
                    </a:cubicBezTo>
                    <a:close/>
                    <a:moveTo>
                      <a:pt x="339" y="298"/>
                    </a:moveTo>
                    <a:cubicBezTo>
                      <a:pt x="339" y="298"/>
                      <a:pt x="339" y="298"/>
                      <a:pt x="339" y="298"/>
                    </a:cubicBezTo>
                    <a:cubicBezTo>
                      <a:pt x="336" y="296"/>
                      <a:pt x="336" y="296"/>
                      <a:pt x="336" y="296"/>
                    </a:cubicBezTo>
                    <a:cubicBezTo>
                      <a:pt x="336" y="296"/>
                      <a:pt x="335" y="296"/>
                      <a:pt x="335" y="296"/>
                    </a:cubicBezTo>
                    <a:cubicBezTo>
                      <a:pt x="335" y="296"/>
                      <a:pt x="335" y="296"/>
                      <a:pt x="335" y="296"/>
                    </a:cubicBezTo>
                    <a:cubicBezTo>
                      <a:pt x="336" y="294"/>
                      <a:pt x="337" y="293"/>
                      <a:pt x="338" y="292"/>
                    </a:cubicBezTo>
                    <a:cubicBezTo>
                      <a:pt x="338" y="292"/>
                      <a:pt x="338" y="292"/>
                      <a:pt x="338" y="292"/>
                    </a:cubicBezTo>
                    <a:cubicBezTo>
                      <a:pt x="338" y="292"/>
                      <a:pt x="338" y="292"/>
                      <a:pt x="338" y="292"/>
                    </a:cubicBezTo>
                    <a:cubicBezTo>
                      <a:pt x="341" y="294"/>
                      <a:pt x="341" y="294"/>
                      <a:pt x="341" y="294"/>
                    </a:cubicBezTo>
                    <a:cubicBezTo>
                      <a:pt x="341" y="294"/>
                      <a:pt x="341" y="294"/>
                      <a:pt x="341" y="295"/>
                    </a:cubicBezTo>
                    <a:cubicBezTo>
                      <a:pt x="341" y="295"/>
                      <a:pt x="341" y="295"/>
                      <a:pt x="341" y="295"/>
                    </a:cubicBezTo>
                    <a:cubicBezTo>
                      <a:pt x="340" y="296"/>
                      <a:pt x="340" y="297"/>
                      <a:pt x="339" y="298"/>
                    </a:cubicBezTo>
                    <a:cubicBezTo>
                      <a:pt x="339" y="298"/>
                      <a:pt x="339" y="298"/>
                      <a:pt x="339" y="298"/>
                    </a:cubicBezTo>
                    <a:close/>
                    <a:moveTo>
                      <a:pt x="92" y="296"/>
                    </a:moveTo>
                    <a:cubicBezTo>
                      <a:pt x="92" y="296"/>
                      <a:pt x="92" y="296"/>
                      <a:pt x="92" y="296"/>
                    </a:cubicBezTo>
                    <a:cubicBezTo>
                      <a:pt x="92" y="296"/>
                      <a:pt x="92" y="296"/>
                      <a:pt x="92" y="296"/>
                    </a:cubicBezTo>
                    <a:cubicBezTo>
                      <a:pt x="91" y="294"/>
                      <a:pt x="90" y="293"/>
                      <a:pt x="90" y="292"/>
                    </a:cubicBezTo>
                    <a:cubicBezTo>
                      <a:pt x="90" y="292"/>
                      <a:pt x="90" y="292"/>
                      <a:pt x="90" y="291"/>
                    </a:cubicBezTo>
                    <a:cubicBezTo>
                      <a:pt x="93" y="290"/>
                      <a:pt x="93" y="290"/>
                      <a:pt x="93" y="290"/>
                    </a:cubicBezTo>
                    <a:cubicBezTo>
                      <a:pt x="94" y="290"/>
                      <a:pt x="94" y="290"/>
                      <a:pt x="94" y="290"/>
                    </a:cubicBezTo>
                    <a:cubicBezTo>
                      <a:pt x="94" y="292"/>
                      <a:pt x="95" y="293"/>
                      <a:pt x="95" y="294"/>
                    </a:cubicBezTo>
                    <a:cubicBezTo>
                      <a:pt x="95" y="294"/>
                      <a:pt x="95" y="294"/>
                      <a:pt x="95" y="294"/>
                    </a:cubicBezTo>
                    <a:cubicBezTo>
                      <a:pt x="95" y="294"/>
                      <a:pt x="95" y="294"/>
                      <a:pt x="95" y="294"/>
                    </a:cubicBezTo>
                    <a:cubicBezTo>
                      <a:pt x="92" y="296"/>
                      <a:pt x="92" y="296"/>
                      <a:pt x="92" y="296"/>
                    </a:cubicBezTo>
                    <a:cubicBezTo>
                      <a:pt x="92" y="296"/>
                      <a:pt x="92" y="296"/>
                      <a:pt x="92" y="296"/>
                    </a:cubicBezTo>
                    <a:close/>
                    <a:moveTo>
                      <a:pt x="267" y="287"/>
                    </a:moveTo>
                    <a:cubicBezTo>
                      <a:pt x="267" y="287"/>
                      <a:pt x="267" y="287"/>
                      <a:pt x="267" y="287"/>
                    </a:cubicBezTo>
                    <a:cubicBezTo>
                      <a:pt x="263" y="287"/>
                      <a:pt x="263" y="287"/>
                      <a:pt x="263" y="287"/>
                    </a:cubicBezTo>
                    <a:cubicBezTo>
                      <a:pt x="263" y="287"/>
                      <a:pt x="263" y="287"/>
                      <a:pt x="263" y="287"/>
                    </a:cubicBezTo>
                    <a:cubicBezTo>
                      <a:pt x="263" y="287"/>
                      <a:pt x="263" y="287"/>
                      <a:pt x="263" y="287"/>
                    </a:cubicBezTo>
                    <a:cubicBezTo>
                      <a:pt x="263" y="285"/>
                      <a:pt x="263" y="284"/>
                      <a:pt x="263" y="283"/>
                    </a:cubicBezTo>
                    <a:cubicBezTo>
                      <a:pt x="263" y="283"/>
                      <a:pt x="263" y="283"/>
                      <a:pt x="263" y="283"/>
                    </a:cubicBezTo>
                    <a:cubicBezTo>
                      <a:pt x="263" y="283"/>
                      <a:pt x="263" y="283"/>
                      <a:pt x="263" y="283"/>
                    </a:cubicBezTo>
                    <a:cubicBezTo>
                      <a:pt x="263" y="283"/>
                      <a:pt x="263" y="283"/>
                      <a:pt x="263" y="283"/>
                    </a:cubicBezTo>
                    <a:cubicBezTo>
                      <a:pt x="267" y="283"/>
                      <a:pt x="267" y="283"/>
                      <a:pt x="267" y="283"/>
                    </a:cubicBezTo>
                    <a:cubicBezTo>
                      <a:pt x="267" y="283"/>
                      <a:pt x="267" y="283"/>
                      <a:pt x="267" y="283"/>
                    </a:cubicBezTo>
                    <a:cubicBezTo>
                      <a:pt x="267" y="284"/>
                      <a:pt x="267" y="286"/>
                      <a:pt x="267" y="287"/>
                    </a:cubicBezTo>
                    <a:cubicBezTo>
                      <a:pt x="267" y="287"/>
                      <a:pt x="267" y="287"/>
                      <a:pt x="267" y="287"/>
                    </a:cubicBezTo>
                    <a:close/>
                    <a:moveTo>
                      <a:pt x="347" y="284"/>
                    </a:moveTo>
                    <a:cubicBezTo>
                      <a:pt x="347" y="284"/>
                      <a:pt x="347" y="284"/>
                      <a:pt x="347" y="284"/>
                    </a:cubicBezTo>
                    <a:cubicBezTo>
                      <a:pt x="344" y="283"/>
                      <a:pt x="344" y="283"/>
                      <a:pt x="344" y="283"/>
                    </a:cubicBezTo>
                    <a:cubicBezTo>
                      <a:pt x="344" y="283"/>
                      <a:pt x="344" y="282"/>
                      <a:pt x="344" y="282"/>
                    </a:cubicBezTo>
                    <a:cubicBezTo>
                      <a:pt x="345" y="281"/>
                      <a:pt x="345" y="280"/>
                      <a:pt x="346" y="279"/>
                    </a:cubicBezTo>
                    <a:cubicBezTo>
                      <a:pt x="346" y="279"/>
                      <a:pt x="346" y="279"/>
                      <a:pt x="346" y="279"/>
                    </a:cubicBezTo>
                    <a:cubicBezTo>
                      <a:pt x="349" y="281"/>
                      <a:pt x="349" y="281"/>
                      <a:pt x="349" y="281"/>
                    </a:cubicBezTo>
                    <a:cubicBezTo>
                      <a:pt x="350" y="281"/>
                      <a:pt x="350" y="281"/>
                      <a:pt x="350" y="281"/>
                    </a:cubicBezTo>
                    <a:cubicBezTo>
                      <a:pt x="349" y="282"/>
                      <a:pt x="348" y="283"/>
                      <a:pt x="347" y="284"/>
                    </a:cubicBezTo>
                    <a:cubicBezTo>
                      <a:pt x="347" y="284"/>
                      <a:pt x="347" y="284"/>
                      <a:pt x="347" y="284"/>
                    </a:cubicBezTo>
                    <a:close/>
                    <a:moveTo>
                      <a:pt x="87" y="280"/>
                    </a:moveTo>
                    <a:cubicBezTo>
                      <a:pt x="87" y="280"/>
                      <a:pt x="87" y="280"/>
                      <a:pt x="87" y="280"/>
                    </a:cubicBezTo>
                    <a:cubicBezTo>
                      <a:pt x="87" y="280"/>
                      <a:pt x="87" y="280"/>
                      <a:pt x="87" y="280"/>
                    </a:cubicBezTo>
                    <a:cubicBezTo>
                      <a:pt x="86" y="279"/>
                      <a:pt x="86" y="277"/>
                      <a:pt x="86" y="276"/>
                    </a:cubicBezTo>
                    <a:cubicBezTo>
                      <a:pt x="86" y="276"/>
                      <a:pt x="86" y="276"/>
                      <a:pt x="86" y="276"/>
                    </a:cubicBezTo>
                    <a:cubicBezTo>
                      <a:pt x="90" y="275"/>
                      <a:pt x="90" y="275"/>
                      <a:pt x="90" y="275"/>
                    </a:cubicBezTo>
                    <a:cubicBezTo>
                      <a:pt x="90" y="275"/>
                      <a:pt x="90" y="275"/>
                      <a:pt x="90" y="275"/>
                    </a:cubicBezTo>
                    <a:cubicBezTo>
                      <a:pt x="90" y="277"/>
                      <a:pt x="90" y="278"/>
                      <a:pt x="91" y="279"/>
                    </a:cubicBezTo>
                    <a:cubicBezTo>
                      <a:pt x="91" y="279"/>
                      <a:pt x="91" y="279"/>
                      <a:pt x="91" y="279"/>
                    </a:cubicBezTo>
                    <a:cubicBezTo>
                      <a:pt x="91" y="279"/>
                      <a:pt x="90" y="279"/>
                      <a:pt x="90" y="279"/>
                    </a:cubicBezTo>
                    <a:cubicBezTo>
                      <a:pt x="87" y="280"/>
                      <a:pt x="87" y="280"/>
                      <a:pt x="87" y="280"/>
                    </a:cubicBezTo>
                    <a:cubicBezTo>
                      <a:pt x="87" y="280"/>
                      <a:pt x="87" y="280"/>
                      <a:pt x="87" y="280"/>
                    </a:cubicBezTo>
                    <a:close/>
                    <a:moveTo>
                      <a:pt x="263" y="271"/>
                    </a:moveTo>
                    <a:cubicBezTo>
                      <a:pt x="263" y="271"/>
                      <a:pt x="263" y="271"/>
                      <a:pt x="263" y="271"/>
                    </a:cubicBezTo>
                    <a:cubicBezTo>
                      <a:pt x="263" y="271"/>
                      <a:pt x="263" y="271"/>
                      <a:pt x="263" y="271"/>
                    </a:cubicBezTo>
                    <a:cubicBezTo>
                      <a:pt x="263" y="271"/>
                      <a:pt x="263" y="271"/>
                      <a:pt x="263" y="271"/>
                    </a:cubicBezTo>
                    <a:cubicBezTo>
                      <a:pt x="263" y="270"/>
                      <a:pt x="262" y="268"/>
                      <a:pt x="262" y="267"/>
                    </a:cubicBezTo>
                    <a:cubicBezTo>
                      <a:pt x="262" y="267"/>
                      <a:pt x="262" y="267"/>
                      <a:pt x="262" y="267"/>
                    </a:cubicBezTo>
                    <a:cubicBezTo>
                      <a:pt x="262" y="267"/>
                      <a:pt x="262" y="267"/>
                      <a:pt x="262" y="267"/>
                    </a:cubicBezTo>
                    <a:cubicBezTo>
                      <a:pt x="266" y="266"/>
                      <a:pt x="266" y="266"/>
                      <a:pt x="266" y="266"/>
                    </a:cubicBezTo>
                    <a:cubicBezTo>
                      <a:pt x="266" y="266"/>
                      <a:pt x="266" y="267"/>
                      <a:pt x="266" y="267"/>
                    </a:cubicBezTo>
                    <a:cubicBezTo>
                      <a:pt x="266" y="268"/>
                      <a:pt x="267" y="269"/>
                      <a:pt x="267" y="271"/>
                    </a:cubicBezTo>
                    <a:cubicBezTo>
                      <a:pt x="267" y="271"/>
                      <a:pt x="267" y="271"/>
                      <a:pt x="267" y="271"/>
                    </a:cubicBezTo>
                    <a:cubicBezTo>
                      <a:pt x="267" y="271"/>
                      <a:pt x="267" y="271"/>
                      <a:pt x="267" y="271"/>
                    </a:cubicBezTo>
                    <a:cubicBezTo>
                      <a:pt x="263" y="271"/>
                      <a:pt x="263" y="271"/>
                      <a:pt x="263" y="271"/>
                    </a:cubicBezTo>
                    <a:close/>
                    <a:moveTo>
                      <a:pt x="355" y="270"/>
                    </a:moveTo>
                    <a:cubicBezTo>
                      <a:pt x="355" y="270"/>
                      <a:pt x="355" y="270"/>
                      <a:pt x="355" y="270"/>
                    </a:cubicBezTo>
                    <a:cubicBezTo>
                      <a:pt x="352" y="269"/>
                      <a:pt x="352" y="269"/>
                      <a:pt x="352" y="269"/>
                    </a:cubicBezTo>
                    <a:cubicBezTo>
                      <a:pt x="352" y="269"/>
                      <a:pt x="352" y="269"/>
                      <a:pt x="352" y="269"/>
                    </a:cubicBezTo>
                    <a:cubicBezTo>
                      <a:pt x="352" y="269"/>
                      <a:pt x="352" y="268"/>
                      <a:pt x="352" y="268"/>
                    </a:cubicBezTo>
                    <a:cubicBezTo>
                      <a:pt x="352" y="267"/>
                      <a:pt x="353" y="266"/>
                      <a:pt x="353" y="265"/>
                    </a:cubicBezTo>
                    <a:cubicBezTo>
                      <a:pt x="353" y="265"/>
                      <a:pt x="354" y="265"/>
                      <a:pt x="354" y="265"/>
                    </a:cubicBezTo>
                    <a:cubicBezTo>
                      <a:pt x="357" y="266"/>
                      <a:pt x="357" y="266"/>
                      <a:pt x="357" y="266"/>
                    </a:cubicBezTo>
                    <a:cubicBezTo>
                      <a:pt x="357" y="266"/>
                      <a:pt x="357" y="266"/>
                      <a:pt x="357" y="266"/>
                    </a:cubicBezTo>
                    <a:cubicBezTo>
                      <a:pt x="357" y="267"/>
                      <a:pt x="357" y="267"/>
                      <a:pt x="357" y="267"/>
                    </a:cubicBezTo>
                    <a:cubicBezTo>
                      <a:pt x="356" y="268"/>
                      <a:pt x="356" y="269"/>
                      <a:pt x="355" y="270"/>
                    </a:cubicBezTo>
                    <a:cubicBezTo>
                      <a:pt x="355" y="270"/>
                      <a:pt x="355" y="270"/>
                      <a:pt x="355" y="270"/>
                    </a:cubicBezTo>
                    <a:close/>
                    <a:moveTo>
                      <a:pt x="90" y="264"/>
                    </a:moveTo>
                    <a:cubicBezTo>
                      <a:pt x="90" y="264"/>
                      <a:pt x="90" y="264"/>
                      <a:pt x="90" y="264"/>
                    </a:cubicBezTo>
                    <a:cubicBezTo>
                      <a:pt x="86" y="264"/>
                      <a:pt x="86" y="264"/>
                      <a:pt x="86" y="264"/>
                    </a:cubicBezTo>
                    <a:cubicBezTo>
                      <a:pt x="86" y="264"/>
                      <a:pt x="86" y="264"/>
                      <a:pt x="86" y="263"/>
                    </a:cubicBezTo>
                    <a:cubicBezTo>
                      <a:pt x="86" y="262"/>
                      <a:pt x="86" y="261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1"/>
                      <a:pt x="90" y="262"/>
                      <a:pt x="90" y="264"/>
                    </a:cubicBezTo>
                    <a:cubicBezTo>
                      <a:pt x="90" y="264"/>
                      <a:pt x="90" y="264"/>
                      <a:pt x="90" y="264"/>
                    </a:cubicBezTo>
                    <a:close/>
                    <a:moveTo>
                      <a:pt x="260" y="256"/>
                    </a:moveTo>
                    <a:cubicBezTo>
                      <a:pt x="260" y="256"/>
                      <a:pt x="260" y="256"/>
                      <a:pt x="260" y="256"/>
                    </a:cubicBezTo>
                    <a:cubicBezTo>
                      <a:pt x="260" y="256"/>
                      <a:pt x="260" y="256"/>
                      <a:pt x="260" y="256"/>
                    </a:cubicBezTo>
                    <a:cubicBezTo>
                      <a:pt x="260" y="254"/>
                      <a:pt x="259" y="253"/>
                      <a:pt x="259" y="252"/>
                    </a:cubicBezTo>
                    <a:cubicBezTo>
                      <a:pt x="259" y="252"/>
                      <a:pt x="259" y="252"/>
                      <a:pt x="259" y="252"/>
                    </a:cubicBezTo>
                    <a:cubicBezTo>
                      <a:pt x="259" y="252"/>
                      <a:pt x="259" y="252"/>
                      <a:pt x="259" y="252"/>
                    </a:cubicBezTo>
                    <a:cubicBezTo>
                      <a:pt x="262" y="251"/>
                      <a:pt x="262" y="251"/>
                      <a:pt x="262" y="251"/>
                    </a:cubicBezTo>
                    <a:cubicBezTo>
                      <a:pt x="263" y="251"/>
                      <a:pt x="263" y="251"/>
                      <a:pt x="263" y="251"/>
                    </a:cubicBezTo>
                    <a:cubicBezTo>
                      <a:pt x="263" y="251"/>
                      <a:pt x="263" y="251"/>
                      <a:pt x="263" y="251"/>
                    </a:cubicBezTo>
                    <a:cubicBezTo>
                      <a:pt x="263" y="252"/>
                      <a:pt x="264" y="253"/>
                      <a:pt x="264" y="255"/>
                    </a:cubicBezTo>
                    <a:cubicBezTo>
                      <a:pt x="264" y="255"/>
                      <a:pt x="264" y="255"/>
                      <a:pt x="264" y="255"/>
                    </a:cubicBezTo>
                    <a:cubicBezTo>
                      <a:pt x="264" y="255"/>
                      <a:pt x="264" y="255"/>
                      <a:pt x="264" y="255"/>
                    </a:cubicBezTo>
                    <a:cubicBezTo>
                      <a:pt x="260" y="256"/>
                      <a:pt x="260" y="256"/>
                      <a:pt x="260" y="256"/>
                    </a:cubicBezTo>
                    <a:close/>
                    <a:moveTo>
                      <a:pt x="362" y="256"/>
                    </a:moveTo>
                    <a:cubicBezTo>
                      <a:pt x="362" y="256"/>
                      <a:pt x="362" y="256"/>
                      <a:pt x="362" y="256"/>
                    </a:cubicBezTo>
                    <a:cubicBezTo>
                      <a:pt x="358" y="254"/>
                      <a:pt x="358" y="254"/>
                      <a:pt x="358" y="254"/>
                    </a:cubicBezTo>
                    <a:cubicBezTo>
                      <a:pt x="358" y="254"/>
                      <a:pt x="358" y="254"/>
                      <a:pt x="358" y="254"/>
                    </a:cubicBezTo>
                    <a:cubicBezTo>
                      <a:pt x="358" y="254"/>
                      <a:pt x="358" y="254"/>
                      <a:pt x="358" y="254"/>
                    </a:cubicBezTo>
                    <a:cubicBezTo>
                      <a:pt x="359" y="253"/>
                      <a:pt x="359" y="252"/>
                      <a:pt x="360" y="250"/>
                    </a:cubicBezTo>
                    <a:cubicBezTo>
                      <a:pt x="360" y="250"/>
                      <a:pt x="360" y="250"/>
                      <a:pt x="360" y="250"/>
                    </a:cubicBezTo>
                    <a:cubicBezTo>
                      <a:pt x="360" y="250"/>
                      <a:pt x="360" y="250"/>
                      <a:pt x="360" y="250"/>
                    </a:cubicBezTo>
                    <a:cubicBezTo>
                      <a:pt x="363" y="252"/>
                      <a:pt x="363" y="252"/>
                      <a:pt x="363" y="252"/>
                    </a:cubicBezTo>
                    <a:cubicBezTo>
                      <a:pt x="363" y="252"/>
                      <a:pt x="364" y="252"/>
                      <a:pt x="363" y="252"/>
                    </a:cubicBezTo>
                    <a:cubicBezTo>
                      <a:pt x="363" y="253"/>
                      <a:pt x="363" y="254"/>
                      <a:pt x="362" y="255"/>
                    </a:cubicBezTo>
                    <a:cubicBezTo>
                      <a:pt x="362" y="256"/>
                      <a:pt x="362" y="256"/>
                      <a:pt x="362" y="256"/>
                    </a:cubicBezTo>
                    <a:cubicBezTo>
                      <a:pt x="362" y="256"/>
                      <a:pt x="362" y="256"/>
                      <a:pt x="362" y="256"/>
                    </a:cubicBezTo>
                    <a:cubicBezTo>
                      <a:pt x="362" y="256"/>
                      <a:pt x="362" y="256"/>
                      <a:pt x="362" y="256"/>
                    </a:cubicBezTo>
                    <a:close/>
                    <a:moveTo>
                      <a:pt x="93" y="249"/>
                    </a:moveTo>
                    <a:cubicBezTo>
                      <a:pt x="93" y="249"/>
                      <a:pt x="93" y="249"/>
                      <a:pt x="93" y="249"/>
                    </a:cubicBezTo>
                    <a:cubicBezTo>
                      <a:pt x="89" y="248"/>
                      <a:pt x="89" y="248"/>
                      <a:pt x="89" y="248"/>
                    </a:cubicBezTo>
                    <a:cubicBezTo>
                      <a:pt x="89" y="248"/>
                      <a:pt x="89" y="248"/>
                      <a:pt x="89" y="247"/>
                    </a:cubicBezTo>
                    <a:cubicBezTo>
                      <a:pt x="89" y="247"/>
                      <a:pt x="89" y="247"/>
                      <a:pt x="89" y="247"/>
                    </a:cubicBezTo>
                    <a:cubicBezTo>
                      <a:pt x="90" y="246"/>
                      <a:pt x="90" y="245"/>
                      <a:pt x="91" y="243"/>
                    </a:cubicBezTo>
                    <a:cubicBezTo>
                      <a:pt x="91" y="243"/>
                      <a:pt x="91" y="243"/>
                      <a:pt x="91" y="243"/>
                    </a:cubicBezTo>
                    <a:cubicBezTo>
                      <a:pt x="94" y="245"/>
                      <a:pt x="94" y="245"/>
                      <a:pt x="94" y="245"/>
                    </a:cubicBezTo>
                    <a:cubicBezTo>
                      <a:pt x="94" y="245"/>
                      <a:pt x="94" y="245"/>
                      <a:pt x="94" y="245"/>
                    </a:cubicBezTo>
                    <a:cubicBezTo>
                      <a:pt x="94" y="245"/>
                      <a:pt x="94" y="245"/>
                      <a:pt x="94" y="245"/>
                    </a:cubicBezTo>
                    <a:cubicBezTo>
                      <a:pt x="94" y="246"/>
                      <a:pt x="93" y="247"/>
                      <a:pt x="93" y="249"/>
                    </a:cubicBezTo>
                    <a:cubicBezTo>
                      <a:pt x="93" y="249"/>
                      <a:pt x="93" y="249"/>
                      <a:pt x="93" y="249"/>
                    </a:cubicBezTo>
                    <a:cubicBezTo>
                      <a:pt x="93" y="249"/>
                      <a:pt x="93" y="249"/>
                      <a:pt x="93" y="249"/>
                    </a:cubicBezTo>
                    <a:close/>
                    <a:moveTo>
                      <a:pt x="255" y="241"/>
                    </a:move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54" y="240"/>
                      <a:pt x="254" y="239"/>
                      <a:pt x="253" y="237"/>
                    </a:cubicBezTo>
                    <a:cubicBezTo>
                      <a:pt x="253" y="237"/>
                      <a:pt x="253" y="237"/>
                      <a:pt x="253" y="237"/>
                    </a:cubicBezTo>
                    <a:cubicBezTo>
                      <a:pt x="256" y="236"/>
                      <a:pt x="256" y="236"/>
                      <a:pt x="256" y="236"/>
                    </a:cubicBezTo>
                    <a:cubicBezTo>
                      <a:pt x="256" y="235"/>
                      <a:pt x="256" y="236"/>
                      <a:pt x="257" y="236"/>
                    </a:cubicBezTo>
                    <a:cubicBezTo>
                      <a:pt x="257" y="237"/>
                      <a:pt x="258" y="238"/>
                      <a:pt x="258" y="239"/>
                    </a:cubicBezTo>
                    <a:cubicBezTo>
                      <a:pt x="258" y="239"/>
                      <a:pt x="258" y="239"/>
                      <a:pt x="258" y="239"/>
                    </a:cubicBezTo>
                    <a:cubicBezTo>
                      <a:pt x="258" y="239"/>
                      <a:pt x="258" y="240"/>
                      <a:pt x="258" y="240"/>
                    </a:cubicBez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55" y="241"/>
                      <a:pt x="255" y="241"/>
                      <a:pt x="255" y="241"/>
                    </a:cubicBezTo>
                    <a:close/>
                    <a:moveTo>
                      <a:pt x="368" y="241"/>
                    </a:moveTo>
                    <a:cubicBezTo>
                      <a:pt x="368" y="241"/>
                      <a:pt x="368" y="241"/>
                      <a:pt x="368" y="241"/>
                    </a:cubicBezTo>
                    <a:cubicBezTo>
                      <a:pt x="364" y="239"/>
                      <a:pt x="364" y="239"/>
                      <a:pt x="364" y="239"/>
                    </a:cubicBezTo>
                    <a:cubicBezTo>
                      <a:pt x="364" y="239"/>
                      <a:pt x="364" y="239"/>
                      <a:pt x="364" y="239"/>
                    </a:cubicBezTo>
                    <a:cubicBezTo>
                      <a:pt x="364" y="239"/>
                      <a:pt x="364" y="239"/>
                      <a:pt x="364" y="239"/>
                    </a:cubicBezTo>
                    <a:cubicBezTo>
                      <a:pt x="364" y="238"/>
                      <a:pt x="365" y="237"/>
                      <a:pt x="365" y="236"/>
                    </a:cubicBezTo>
                    <a:cubicBezTo>
                      <a:pt x="365" y="236"/>
                      <a:pt x="365" y="236"/>
                      <a:pt x="365" y="236"/>
                    </a:cubicBezTo>
                    <a:cubicBezTo>
                      <a:pt x="365" y="235"/>
                      <a:pt x="365" y="235"/>
                      <a:pt x="366" y="235"/>
                    </a:cubicBezTo>
                    <a:cubicBezTo>
                      <a:pt x="369" y="237"/>
                      <a:pt x="369" y="237"/>
                      <a:pt x="369" y="237"/>
                    </a:cubicBezTo>
                    <a:cubicBezTo>
                      <a:pt x="369" y="237"/>
                      <a:pt x="369" y="237"/>
                      <a:pt x="369" y="237"/>
                    </a:cubicBezTo>
                    <a:cubicBezTo>
                      <a:pt x="369" y="237"/>
                      <a:pt x="369" y="237"/>
                      <a:pt x="369" y="237"/>
                    </a:cubicBezTo>
                    <a:cubicBezTo>
                      <a:pt x="369" y="238"/>
                      <a:pt x="368" y="239"/>
                      <a:pt x="368" y="241"/>
                    </a:cubicBezTo>
                    <a:cubicBezTo>
                      <a:pt x="368" y="241"/>
                      <a:pt x="368" y="241"/>
                      <a:pt x="368" y="241"/>
                    </a:cubicBezTo>
                    <a:close/>
                    <a:moveTo>
                      <a:pt x="99" y="235"/>
                    </a:moveTo>
                    <a:cubicBezTo>
                      <a:pt x="99" y="235"/>
                      <a:pt x="99" y="235"/>
                      <a:pt x="99" y="235"/>
                    </a:cubicBezTo>
                    <a:cubicBezTo>
                      <a:pt x="96" y="233"/>
                      <a:pt x="96" y="233"/>
                      <a:pt x="96" y="233"/>
                    </a:cubicBezTo>
                    <a:cubicBezTo>
                      <a:pt x="96" y="233"/>
                      <a:pt x="96" y="233"/>
                      <a:pt x="96" y="233"/>
                    </a:cubicBezTo>
                    <a:cubicBezTo>
                      <a:pt x="96" y="233"/>
                      <a:pt x="96" y="232"/>
                      <a:pt x="96" y="232"/>
                    </a:cubicBezTo>
                    <a:cubicBezTo>
                      <a:pt x="97" y="231"/>
                      <a:pt x="98" y="230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1" y="232"/>
                      <a:pt x="100" y="233"/>
                      <a:pt x="99" y="234"/>
                    </a:cubicBezTo>
                    <a:cubicBezTo>
                      <a:pt x="99" y="235"/>
                      <a:pt x="99" y="235"/>
                      <a:pt x="99" y="235"/>
                    </a:cubicBezTo>
                    <a:close/>
                    <a:moveTo>
                      <a:pt x="247" y="228"/>
                    </a:moveTo>
                    <a:cubicBezTo>
                      <a:pt x="247" y="228"/>
                      <a:pt x="247" y="228"/>
                      <a:pt x="247" y="228"/>
                    </a:cubicBezTo>
                    <a:cubicBezTo>
                      <a:pt x="247" y="227"/>
                      <a:pt x="247" y="227"/>
                      <a:pt x="247" y="227"/>
                    </a:cubicBezTo>
                    <a:cubicBezTo>
                      <a:pt x="246" y="226"/>
                      <a:pt x="245" y="225"/>
                      <a:pt x="245" y="224"/>
                    </a:cubicBezTo>
                    <a:cubicBezTo>
                      <a:pt x="245" y="224"/>
                      <a:pt x="245" y="224"/>
                      <a:pt x="245" y="224"/>
                    </a:cubicBezTo>
                    <a:cubicBezTo>
                      <a:pt x="245" y="224"/>
                      <a:pt x="245" y="224"/>
                      <a:pt x="245" y="224"/>
                    </a:cubicBezTo>
                    <a:cubicBezTo>
                      <a:pt x="247" y="222"/>
                      <a:pt x="247" y="222"/>
                      <a:pt x="247" y="222"/>
                    </a:cubicBezTo>
                    <a:cubicBezTo>
                      <a:pt x="248" y="222"/>
                      <a:pt x="248" y="222"/>
                      <a:pt x="248" y="222"/>
                    </a:cubicBezTo>
                    <a:cubicBezTo>
                      <a:pt x="249" y="223"/>
                      <a:pt x="249" y="224"/>
                      <a:pt x="250" y="225"/>
                    </a:cubicBezTo>
                    <a:cubicBezTo>
                      <a:pt x="250" y="225"/>
                      <a:pt x="250" y="225"/>
                      <a:pt x="250" y="225"/>
                    </a:cubicBezTo>
                    <a:cubicBezTo>
                      <a:pt x="250" y="225"/>
                      <a:pt x="250" y="225"/>
                      <a:pt x="250" y="225"/>
                    </a:cubicBezTo>
                    <a:cubicBezTo>
                      <a:pt x="247" y="227"/>
                      <a:pt x="247" y="227"/>
                      <a:pt x="247" y="227"/>
                    </a:cubicBezTo>
                    <a:cubicBezTo>
                      <a:pt x="247" y="228"/>
                      <a:pt x="247" y="228"/>
                      <a:pt x="247" y="228"/>
                    </a:cubicBezTo>
                    <a:close/>
                    <a:moveTo>
                      <a:pt x="373" y="225"/>
                    </a:moveTo>
                    <a:cubicBezTo>
                      <a:pt x="373" y="225"/>
                      <a:pt x="373" y="225"/>
                      <a:pt x="373" y="225"/>
                    </a:cubicBezTo>
                    <a:cubicBezTo>
                      <a:pt x="369" y="224"/>
                      <a:pt x="369" y="224"/>
                      <a:pt x="369" y="224"/>
                    </a:cubicBezTo>
                    <a:cubicBezTo>
                      <a:pt x="369" y="224"/>
                      <a:pt x="369" y="224"/>
                      <a:pt x="369" y="224"/>
                    </a:cubicBezTo>
                    <a:cubicBezTo>
                      <a:pt x="369" y="224"/>
                      <a:pt x="369" y="224"/>
                      <a:pt x="369" y="224"/>
                    </a:cubicBezTo>
                    <a:cubicBezTo>
                      <a:pt x="369" y="223"/>
                      <a:pt x="370" y="222"/>
                      <a:pt x="370" y="220"/>
                    </a:cubicBezTo>
                    <a:cubicBezTo>
                      <a:pt x="370" y="220"/>
                      <a:pt x="370" y="220"/>
                      <a:pt x="370" y="220"/>
                    </a:cubicBezTo>
                    <a:cubicBezTo>
                      <a:pt x="374" y="221"/>
                      <a:pt x="374" y="221"/>
                      <a:pt x="374" y="221"/>
                    </a:cubicBezTo>
                    <a:cubicBezTo>
                      <a:pt x="374" y="221"/>
                      <a:pt x="374" y="221"/>
                      <a:pt x="374" y="221"/>
                    </a:cubicBezTo>
                    <a:cubicBezTo>
                      <a:pt x="374" y="223"/>
                      <a:pt x="373" y="224"/>
                      <a:pt x="373" y="225"/>
                    </a:cubicBezTo>
                    <a:cubicBezTo>
                      <a:pt x="373" y="225"/>
                      <a:pt x="373" y="225"/>
                      <a:pt x="373" y="225"/>
                    </a:cubicBezTo>
                    <a:cubicBezTo>
                      <a:pt x="373" y="225"/>
                      <a:pt x="373" y="225"/>
                      <a:pt x="373" y="225"/>
                    </a:cubicBezTo>
                    <a:close/>
                    <a:moveTo>
                      <a:pt x="108" y="222"/>
                    </a:moveTo>
                    <a:cubicBezTo>
                      <a:pt x="108" y="222"/>
                      <a:pt x="108" y="222"/>
                      <a:pt x="108" y="222"/>
                    </a:cubicBezTo>
                    <a:cubicBezTo>
                      <a:pt x="106" y="219"/>
                      <a:pt x="106" y="219"/>
                      <a:pt x="106" y="219"/>
                    </a:cubicBezTo>
                    <a:cubicBezTo>
                      <a:pt x="105" y="219"/>
                      <a:pt x="105" y="219"/>
                      <a:pt x="105" y="219"/>
                    </a:cubicBezTo>
                    <a:cubicBezTo>
                      <a:pt x="106" y="218"/>
                      <a:pt x="107" y="217"/>
                      <a:pt x="108" y="216"/>
                    </a:cubicBezTo>
                    <a:cubicBezTo>
                      <a:pt x="108" y="216"/>
                      <a:pt x="108" y="216"/>
                      <a:pt x="108" y="216"/>
                    </a:cubicBezTo>
                    <a:cubicBezTo>
                      <a:pt x="111" y="218"/>
                      <a:pt x="111" y="218"/>
                      <a:pt x="111" y="218"/>
                    </a:cubicBezTo>
                    <a:cubicBezTo>
                      <a:pt x="111" y="218"/>
                      <a:pt x="111" y="219"/>
                      <a:pt x="111" y="219"/>
                    </a:cubicBezTo>
                    <a:cubicBezTo>
                      <a:pt x="111" y="219"/>
                      <a:pt x="111" y="219"/>
                      <a:pt x="111" y="219"/>
                    </a:cubicBezTo>
                    <a:cubicBezTo>
                      <a:pt x="110" y="220"/>
                      <a:pt x="109" y="221"/>
                      <a:pt x="109" y="222"/>
                    </a:cubicBezTo>
                    <a:cubicBezTo>
                      <a:pt x="109" y="222"/>
                      <a:pt x="108" y="222"/>
                      <a:pt x="108" y="222"/>
                    </a:cubicBezTo>
                    <a:close/>
                    <a:moveTo>
                      <a:pt x="237" y="216"/>
                    </a:moveTo>
                    <a:cubicBezTo>
                      <a:pt x="237" y="216"/>
                      <a:pt x="237" y="216"/>
                      <a:pt x="237" y="216"/>
                    </a:cubicBezTo>
                    <a:cubicBezTo>
                      <a:pt x="236" y="215"/>
                      <a:pt x="235" y="214"/>
                      <a:pt x="234" y="213"/>
                    </a:cubicBezTo>
                    <a:cubicBezTo>
                      <a:pt x="234" y="213"/>
                      <a:pt x="234" y="213"/>
                      <a:pt x="234" y="213"/>
                    </a:cubicBezTo>
                    <a:cubicBezTo>
                      <a:pt x="236" y="210"/>
                      <a:pt x="236" y="210"/>
                      <a:pt x="236" y="210"/>
                    </a:cubicBezTo>
                    <a:cubicBezTo>
                      <a:pt x="236" y="210"/>
                      <a:pt x="236" y="210"/>
                      <a:pt x="236" y="210"/>
                    </a:cubicBezTo>
                    <a:cubicBezTo>
                      <a:pt x="237" y="210"/>
                      <a:pt x="237" y="210"/>
                      <a:pt x="237" y="210"/>
                    </a:cubicBezTo>
                    <a:cubicBezTo>
                      <a:pt x="238" y="211"/>
                      <a:pt x="239" y="212"/>
                      <a:pt x="240" y="213"/>
                    </a:cubicBezTo>
                    <a:cubicBezTo>
                      <a:pt x="240" y="213"/>
                      <a:pt x="240" y="213"/>
                      <a:pt x="240" y="213"/>
                    </a:cubicBezTo>
                    <a:cubicBezTo>
                      <a:pt x="240" y="213"/>
                      <a:pt x="240" y="213"/>
                      <a:pt x="240" y="213"/>
                    </a:cubicBezTo>
                    <a:cubicBezTo>
                      <a:pt x="237" y="216"/>
                      <a:pt x="237" y="216"/>
                      <a:pt x="237" y="216"/>
                    </a:cubicBezTo>
                    <a:cubicBezTo>
                      <a:pt x="237" y="216"/>
                      <a:pt x="237" y="216"/>
                      <a:pt x="237" y="216"/>
                    </a:cubicBezTo>
                    <a:close/>
                    <a:moveTo>
                      <a:pt x="119" y="211"/>
                    </a:moveTo>
                    <a:cubicBezTo>
                      <a:pt x="119" y="211"/>
                      <a:pt x="119" y="211"/>
                      <a:pt x="119" y="211"/>
                    </a:cubicBezTo>
                    <a:cubicBezTo>
                      <a:pt x="117" y="208"/>
                      <a:pt x="117" y="208"/>
                      <a:pt x="117" y="208"/>
                    </a:cubicBezTo>
                    <a:cubicBezTo>
                      <a:pt x="117" y="208"/>
                      <a:pt x="117" y="208"/>
                      <a:pt x="117" y="208"/>
                    </a:cubicBezTo>
                    <a:cubicBezTo>
                      <a:pt x="117" y="208"/>
                      <a:pt x="117" y="208"/>
                      <a:pt x="117" y="208"/>
                    </a:cubicBezTo>
                    <a:cubicBezTo>
                      <a:pt x="118" y="207"/>
                      <a:pt x="119" y="206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2" y="209"/>
                      <a:pt x="121" y="210"/>
                      <a:pt x="120" y="211"/>
                    </a:cubicBezTo>
                    <a:cubicBezTo>
                      <a:pt x="119" y="211"/>
                      <a:pt x="119" y="211"/>
                      <a:pt x="119" y="211"/>
                    </a:cubicBezTo>
                    <a:close/>
                    <a:moveTo>
                      <a:pt x="377" y="210"/>
                    </a:moveTo>
                    <a:cubicBezTo>
                      <a:pt x="377" y="210"/>
                      <a:pt x="377" y="210"/>
                      <a:pt x="377" y="210"/>
                    </a:cubicBezTo>
                    <a:cubicBezTo>
                      <a:pt x="373" y="209"/>
                      <a:pt x="373" y="209"/>
                      <a:pt x="373" y="209"/>
                    </a:cubicBezTo>
                    <a:cubicBezTo>
                      <a:pt x="373" y="209"/>
                      <a:pt x="373" y="209"/>
                      <a:pt x="373" y="209"/>
                    </a:cubicBezTo>
                    <a:cubicBezTo>
                      <a:pt x="373" y="209"/>
                      <a:pt x="373" y="209"/>
                      <a:pt x="373" y="209"/>
                    </a:cubicBezTo>
                    <a:cubicBezTo>
                      <a:pt x="373" y="208"/>
                      <a:pt x="374" y="206"/>
                      <a:pt x="374" y="205"/>
                    </a:cubicBezTo>
                    <a:cubicBezTo>
                      <a:pt x="374" y="205"/>
                      <a:pt x="374" y="205"/>
                      <a:pt x="374" y="205"/>
                    </a:cubicBezTo>
                    <a:cubicBezTo>
                      <a:pt x="374" y="205"/>
                      <a:pt x="374" y="205"/>
                      <a:pt x="374" y="205"/>
                    </a:cubicBezTo>
                    <a:cubicBezTo>
                      <a:pt x="378" y="206"/>
                      <a:pt x="378" y="206"/>
                      <a:pt x="378" y="206"/>
                    </a:cubicBezTo>
                    <a:cubicBezTo>
                      <a:pt x="378" y="206"/>
                      <a:pt x="378" y="206"/>
                      <a:pt x="378" y="206"/>
                    </a:cubicBezTo>
                    <a:cubicBezTo>
                      <a:pt x="378" y="206"/>
                      <a:pt x="378" y="206"/>
                      <a:pt x="378" y="206"/>
                    </a:cubicBezTo>
                    <a:cubicBezTo>
                      <a:pt x="378" y="207"/>
                      <a:pt x="378" y="207"/>
                      <a:pt x="378" y="207"/>
                    </a:cubicBezTo>
                    <a:cubicBezTo>
                      <a:pt x="377" y="208"/>
                      <a:pt x="377" y="209"/>
                      <a:pt x="377" y="210"/>
                    </a:cubicBezTo>
                    <a:cubicBezTo>
                      <a:pt x="377" y="210"/>
                      <a:pt x="377" y="210"/>
                      <a:pt x="377" y="210"/>
                    </a:cubicBezTo>
                    <a:close/>
                    <a:moveTo>
                      <a:pt x="225" y="206"/>
                    </a:moveTo>
                    <a:cubicBezTo>
                      <a:pt x="225" y="206"/>
                      <a:pt x="225" y="206"/>
                      <a:pt x="225" y="206"/>
                    </a:cubicBezTo>
                    <a:cubicBezTo>
                      <a:pt x="225" y="206"/>
                      <a:pt x="225" y="206"/>
                      <a:pt x="225" y="206"/>
                    </a:cubicBezTo>
                    <a:cubicBezTo>
                      <a:pt x="224" y="205"/>
                      <a:pt x="223" y="204"/>
                      <a:pt x="221" y="203"/>
                    </a:cubicBezTo>
                    <a:cubicBezTo>
                      <a:pt x="221" y="203"/>
                      <a:pt x="221" y="203"/>
                      <a:pt x="221" y="203"/>
                    </a:cubicBezTo>
                    <a:cubicBezTo>
                      <a:pt x="223" y="200"/>
                      <a:pt x="223" y="200"/>
                      <a:pt x="223" y="200"/>
                    </a:cubicBezTo>
                    <a:cubicBezTo>
                      <a:pt x="223" y="200"/>
                      <a:pt x="223" y="200"/>
                      <a:pt x="223" y="200"/>
                    </a:cubicBezTo>
                    <a:cubicBezTo>
                      <a:pt x="223" y="200"/>
                      <a:pt x="224" y="200"/>
                      <a:pt x="224" y="200"/>
                    </a:cubicBezTo>
                    <a:cubicBezTo>
                      <a:pt x="225" y="201"/>
                      <a:pt x="226" y="202"/>
                      <a:pt x="227" y="202"/>
                    </a:cubicBezTo>
                    <a:cubicBezTo>
                      <a:pt x="227" y="202"/>
                      <a:pt x="227" y="202"/>
                      <a:pt x="227" y="203"/>
                    </a:cubicBezTo>
                    <a:cubicBezTo>
                      <a:pt x="227" y="203"/>
                      <a:pt x="227" y="203"/>
                      <a:pt x="227" y="203"/>
                    </a:cubicBezTo>
                    <a:cubicBezTo>
                      <a:pt x="225" y="206"/>
                      <a:pt x="225" y="206"/>
                      <a:pt x="225" y="206"/>
                    </a:cubicBezTo>
                    <a:cubicBezTo>
                      <a:pt x="225" y="206"/>
                      <a:pt x="225" y="206"/>
                      <a:pt x="225" y="206"/>
                    </a:cubicBezTo>
                    <a:close/>
                    <a:moveTo>
                      <a:pt x="132" y="201"/>
                    </a:moveTo>
                    <a:cubicBezTo>
                      <a:pt x="132" y="201"/>
                      <a:pt x="132" y="201"/>
                      <a:pt x="132" y="201"/>
                    </a:cubicBezTo>
                    <a:cubicBezTo>
                      <a:pt x="130" y="198"/>
                      <a:pt x="130" y="198"/>
                      <a:pt x="130" y="198"/>
                    </a:cubicBezTo>
                    <a:cubicBezTo>
                      <a:pt x="130" y="198"/>
                      <a:pt x="130" y="198"/>
                      <a:pt x="130" y="198"/>
                    </a:cubicBezTo>
                    <a:cubicBezTo>
                      <a:pt x="130" y="198"/>
                      <a:pt x="130" y="198"/>
                      <a:pt x="130" y="198"/>
                    </a:cubicBezTo>
                    <a:cubicBezTo>
                      <a:pt x="131" y="197"/>
                      <a:pt x="133" y="197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200"/>
                      <a:pt x="136" y="200"/>
                      <a:pt x="136" y="200"/>
                    </a:cubicBezTo>
                    <a:cubicBezTo>
                      <a:pt x="136" y="200"/>
                      <a:pt x="136" y="200"/>
                      <a:pt x="136" y="200"/>
                    </a:cubicBezTo>
                    <a:cubicBezTo>
                      <a:pt x="135" y="200"/>
                      <a:pt x="134" y="201"/>
                      <a:pt x="132" y="201"/>
                    </a:cubicBezTo>
                    <a:cubicBezTo>
                      <a:pt x="132" y="201"/>
                      <a:pt x="132" y="201"/>
                      <a:pt x="132" y="201"/>
                    </a:cubicBezTo>
                    <a:close/>
                    <a:moveTo>
                      <a:pt x="211" y="198"/>
                    </a:moveTo>
                    <a:cubicBezTo>
                      <a:pt x="211" y="198"/>
                      <a:pt x="211" y="198"/>
                      <a:pt x="211" y="198"/>
                    </a:cubicBezTo>
                    <a:cubicBezTo>
                      <a:pt x="210" y="197"/>
                      <a:pt x="209" y="197"/>
                      <a:pt x="208" y="196"/>
                    </a:cubicBezTo>
                    <a:cubicBezTo>
                      <a:pt x="207" y="196"/>
                      <a:pt x="207" y="196"/>
                      <a:pt x="207" y="196"/>
                    </a:cubicBezTo>
                    <a:cubicBezTo>
                      <a:pt x="209" y="193"/>
                      <a:pt x="209" y="193"/>
                      <a:pt x="209" y="193"/>
                    </a:cubicBezTo>
                    <a:cubicBezTo>
                      <a:pt x="209" y="193"/>
                      <a:pt x="209" y="193"/>
                      <a:pt x="209" y="193"/>
                    </a:cubicBezTo>
                    <a:cubicBezTo>
                      <a:pt x="210" y="193"/>
                      <a:pt x="212" y="194"/>
                      <a:pt x="213" y="194"/>
                    </a:cubicBezTo>
                    <a:cubicBezTo>
                      <a:pt x="213" y="194"/>
                      <a:pt x="213" y="194"/>
                      <a:pt x="213" y="195"/>
                    </a:cubicBezTo>
                    <a:cubicBezTo>
                      <a:pt x="211" y="198"/>
                      <a:pt x="211" y="198"/>
                      <a:pt x="211" y="198"/>
                    </a:cubicBezTo>
                    <a:cubicBezTo>
                      <a:pt x="211" y="198"/>
                      <a:pt x="211" y="198"/>
                      <a:pt x="211" y="198"/>
                    </a:cubicBezTo>
                    <a:close/>
                    <a:moveTo>
                      <a:pt x="146" y="195"/>
                    </a:moveTo>
                    <a:cubicBezTo>
                      <a:pt x="146" y="195"/>
                      <a:pt x="146" y="195"/>
                      <a:pt x="146" y="195"/>
                    </a:cubicBezTo>
                    <a:cubicBezTo>
                      <a:pt x="145" y="191"/>
                      <a:pt x="145" y="191"/>
                      <a:pt x="145" y="191"/>
                    </a:cubicBezTo>
                    <a:cubicBezTo>
                      <a:pt x="145" y="191"/>
                      <a:pt x="145" y="191"/>
                      <a:pt x="145" y="191"/>
                    </a:cubicBezTo>
                    <a:cubicBezTo>
                      <a:pt x="146" y="191"/>
                      <a:pt x="147" y="190"/>
                      <a:pt x="149" y="190"/>
                    </a:cubicBezTo>
                    <a:cubicBezTo>
                      <a:pt x="149" y="190"/>
                      <a:pt x="149" y="190"/>
                      <a:pt x="149" y="190"/>
                    </a:cubicBezTo>
                    <a:cubicBezTo>
                      <a:pt x="149" y="190"/>
                      <a:pt x="149" y="190"/>
                      <a:pt x="149" y="190"/>
                    </a:cubicBezTo>
                    <a:cubicBezTo>
                      <a:pt x="150" y="193"/>
                      <a:pt x="150" y="193"/>
                      <a:pt x="150" y="193"/>
                    </a:cubicBezTo>
                    <a:cubicBezTo>
                      <a:pt x="150" y="193"/>
                      <a:pt x="150" y="193"/>
                      <a:pt x="150" y="193"/>
                    </a:cubicBezTo>
                    <a:cubicBezTo>
                      <a:pt x="150" y="194"/>
                      <a:pt x="150" y="194"/>
                      <a:pt x="150" y="194"/>
                    </a:cubicBezTo>
                    <a:cubicBezTo>
                      <a:pt x="149" y="194"/>
                      <a:pt x="148" y="194"/>
                      <a:pt x="146" y="195"/>
                    </a:cubicBezTo>
                    <a:cubicBezTo>
                      <a:pt x="146" y="195"/>
                      <a:pt x="146" y="195"/>
                      <a:pt x="146" y="195"/>
                    </a:cubicBezTo>
                    <a:close/>
                    <a:moveTo>
                      <a:pt x="380" y="194"/>
                    </a:moveTo>
                    <a:cubicBezTo>
                      <a:pt x="380" y="194"/>
                      <a:pt x="380" y="194"/>
                      <a:pt x="380" y="194"/>
                    </a:cubicBezTo>
                    <a:cubicBezTo>
                      <a:pt x="379" y="194"/>
                      <a:pt x="379" y="194"/>
                      <a:pt x="379" y="194"/>
                    </a:cubicBezTo>
                    <a:cubicBezTo>
                      <a:pt x="379" y="194"/>
                      <a:pt x="379" y="194"/>
                      <a:pt x="379" y="194"/>
                    </a:cubicBezTo>
                    <a:cubicBezTo>
                      <a:pt x="377" y="194"/>
                      <a:pt x="377" y="194"/>
                      <a:pt x="377" y="194"/>
                    </a:cubicBezTo>
                    <a:cubicBezTo>
                      <a:pt x="377" y="193"/>
                      <a:pt x="377" y="193"/>
                      <a:pt x="377" y="193"/>
                    </a:cubicBezTo>
                    <a:cubicBezTo>
                      <a:pt x="377" y="193"/>
                      <a:pt x="377" y="193"/>
                      <a:pt x="377" y="193"/>
                    </a:cubicBezTo>
                    <a:cubicBezTo>
                      <a:pt x="377" y="192"/>
                      <a:pt x="377" y="191"/>
                      <a:pt x="377" y="189"/>
                    </a:cubicBezTo>
                    <a:cubicBezTo>
                      <a:pt x="377" y="189"/>
                      <a:pt x="377" y="189"/>
                      <a:pt x="377" y="189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2"/>
                      <a:pt x="381" y="193"/>
                      <a:pt x="380" y="194"/>
                    </a:cubicBezTo>
                    <a:cubicBezTo>
                      <a:pt x="380" y="194"/>
                      <a:pt x="380" y="194"/>
                      <a:pt x="380" y="194"/>
                    </a:cubicBezTo>
                    <a:cubicBezTo>
                      <a:pt x="380" y="194"/>
                      <a:pt x="380" y="194"/>
                      <a:pt x="380" y="194"/>
                    </a:cubicBezTo>
                    <a:close/>
                    <a:moveTo>
                      <a:pt x="196" y="193"/>
                    </a:moveTo>
                    <a:cubicBezTo>
                      <a:pt x="196" y="193"/>
                      <a:pt x="196" y="193"/>
                      <a:pt x="196" y="193"/>
                    </a:cubicBezTo>
                    <a:cubicBezTo>
                      <a:pt x="195" y="192"/>
                      <a:pt x="194" y="192"/>
                      <a:pt x="193" y="192"/>
                    </a:cubicBezTo>
                    <a:cubicBezTo>
                      <a:pt x="192" y="192"/>
                      <a:pt x="192" y="192"/>
                      <a:pt x="192" y="192"/>
                    </a:cubicBezTo>
                    <a:cubicBezTo>
                      <a:pt x="193" y="188"/>
                      <a:pt x="193" y="188"/>
                      <a:pt x="193" y="188"/>
                    </a:cubicBezTo>
                    <a:cubicBezTo>
                      <a:pt x="193" y="188"/>
                      <a:pt x="193" y="188"/>
                      <a:pt x="193" y="188"/>
                    </a:cubicBezTo>
                    <a:cubicBezTo>
                      <a:pt x="195" y="188"/>
                      <a:pt x="196" y="189"/>
                      <a:pt x="197" y="189"/>
                    </a:cubicBezTo>
                    <a:cubicBezTo>
                      <a:pt x="197" y="189"/>
                      <a:pt x="197" y="189"/>
                      <a:pt x="197" y="189"/>
                    </a:cubicBezTo>
                    <a:cubicBezTo>
                      <a:pt x="197" y="189"/>
                      <a:pt x="198" y="189"/>
                      <a:pt x="198" y="189"/>
                    </a:cubicBezTo>
                    <a:cubicBezTo>
                      <a:pt x="197" y="193"/>
                      <a:pt x="197" y="193"/>
                      <a:pt x="197" y="193"/>
                    </a:cubicBezTo>
                    <a:cubicBezTo>
                      <a:pt x="197" y="193"/>
                      <a:pt x="196" y="193"/>
                      <a:pt x="196" y="193"/>
                    </a:cubicBezTo>
                    <a:close/>
                    <a:moveTo>
                      <a:pt x="161" y="191"/>
                    </a:moveTo>
                    <a:cubicBezTo>
                      <a:pt x="161" y="191"/>
                      <a:pt x="161" y="191"/>
                      <a:pt x="161" y="191"/>
                    </a:cubicBezTo>
                    <a:cubicBezTo>
                      <a:pt x="161" y="191"/>
                      <a:pt x="161" y="191"/>
                      <a:pt x="161" y="191"/>
                    </a:cubicBezTo>
                    <a:cubicBezTo>
                      <a:pt x="161" y="187"/>
                      <a:pt x="161" y="187"/>
                      <a:pt x="161" y="187"/>
                    </a:cubicBezTo>
                    <a:cubicBezTo>
                      <a:pt x="161" y="187"/>
                      <a:pt x="161" y="187"/>
                      <a:pt x="161" y="187"/>
                    </a:cubicBezTo>
                    <a:cubicBezTo>
                      <a:pt x="161" y="187"/>
                      <a:pt x="161" y="187"/>
                      <a:pt x="161" y="187"/>
                    </a:cubicBezTo>
                    <a:cubicBezTo>
                      <a:pt x="162" y="187"/>
                      <a:pt x="164" y="187"/>
                      <a:pt x="165" y="187"/>
                    </a:cubicBezTo>
                    <a:cubicBezTo>
                      <a:pt x="165" y="187"/>
                      <a:pt x="165" y="187"/>
                      <a:pt x="165" y="187"/>
                    </a:cubicBezTo>
                    <a:cubicBezTo>
                      <a:pt x="165" y="187"/>
                      <a:pt x="165" y="187"/>
                      <a:pt x="165" y="187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5" y="190"/>
                      <a:pt x="165" y="190"/>
                    </a:cubicBezTo>
                    <a:cubicBezTo>
                      <a:pt x="165" y="190"/>
                      <a:pt x="165" y="190"/>
                      <a:pt x="165" y="190"/>
                    </a:cubicBezTo>
                    <a:cubicBezTo>
                      <a:pt x="164" y="191"/>
                      <a:pt x="163" y="191"/>
                      <a:pt x="161" y="191"/>
                    </a:cubicBezTo>
                    <a:cubicBezTo>
                      <a:pt x="161" y="191"/>
                      <a:pt x="161" y="191"/>
                      <a:pt x="161" y="191"/>
                    </a:cubicBezTo>
                    <a:close/>
                    <a:moveTo>
                      <a:pt x="181" y="190"/>
                    </a:move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0" y="190"/>
                      <a:pt x="178" y="190"/>
                      <a:pt x="177" y="190"/>
                    </a:cubicBezTo>
                    <a:cubicBezTo>
                      <a:pt x="177" y="190"/>
                      <a:pt x="177" y="190"/>
                      <a:pt x="177" y="190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8" y="186"/>
                      <a:pt x="180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lose/>
                    <a:moveTo>
                      <a:pt x="383" y="178"/>
                    </a:moveTo>
                    <a:cubicBezTo>
                      <a:pt x="383" y="178"/>
                      <a:pt x="383" y="178"/>
                      <a:pt x="383" y="178"/>
                    </a:cubicBezTo>
                    <a:cubicBezTo>
                      <a:pt x="379" y="178"/>
                      <a:pt x="379" y="178"/>
                      <a:pt x="379" y="178"/>
                    </a:cubicBezTo>
                    <a:cubicBezTo>
                      <a:pt x="379" y="178"/>
                      <a:pt x="379" y="178"/>
                      <a:pt x="379" y="178"/>
                    </a:cubicBezTo>
                    <a:cubicBezTo>
                      <a:pt x="379" y="177"/>
                      <a:pt x="379" y="176"/>
                      <a:pt x="380" y="175"/>
                    </a:cubicBezTo>
                    <a:cubicBezTo>
                      <a:pt x="380" y="174"/>
                      <a:pt x="380" y="174"/>
                      <a:pt x="380" y="174"/>
                    </a:cubicBezTo>
                    <a:cubicBezTo>
                      <a:pt x="380" y="174"/>
                      <a:pt x="380" y="173"/>
                      <a:pt x="380" y="173"/>
                    </a:cubicBezTo>
                    <a:cubicBezTo>
                      <a:pt x="384" y="174"/>
                      <a:pt x="384" y="174"/>
                      <a:pt x="384" y="174"/>
                    </a:cubicBezTo>
                    <a:cubicBezTo>
                      <a:pt x="384" y="174"/>
                      <a:pt x="384" y="174"/>
                      <a:pt x="384" y="174"/>
                    </a:cubicBezTo>
                    <a:cubicBezTo>
                      <a:pt x="384" y="174"/>
                      <a:pt x="384" y="174"/>
                      <a:pt x="384" y="174"/>
                    </a:cubicBezTo>
                    <a:cubicBezTo>
                      <a:pt x="384" y="175"/>
                      <a:pt x="384" y="175"/>
                      <a:pt x="384" y="175"/>
                    </a:cubicBezTo>
                    <a:cubicBezTo>
                      <a:pt x="383" y="176"/>
                      <a:pt x="383" y="177"/>
                      <a:pt x="383" y="178"/>
                    </a:cubicBezTo>
                    <a:cubicBezTo>
                      <a:pt x="383" y="178"/>
                      <a:pt x="383" y="178"/>
                      <a:pt x="383" y="178"/>
                    </a:cubicBezTo>
                    <a:cubicBezTo>
                      <a:pt x="383" y="178"/>
                      <a:pt x="383" y="178"/>
                      <a:pt x="383" y="178"/>
                    </a:cubicBezTo>
                    <a:close/>
                    <a:moveTo>
                      <a:pt x="385" y="162"/>
                    </a:moveTo>
                    <a:cubicBezTo>
                      <a:pt x="385" y="162"/>
                      <a:pt x="385" y="162"/>
                      <a:pt x="385" y="162"/>
                    </a:cubicBezTo>
                    <a:cubicBezTo>
                      <a:pt x="381" y="162"/>
                      <a:pt x="381" y="162"/>
                      <a:pt x="381" y="162"/>
                    </a:cubicBezTo>
                    <a:cubicBezTo>
                      <a:pt x="381" y="162"/>
                      <a:pt x="381" y="162"/>
                      <a:pt x="381" y="162"/>
                    </a:cubicBezTo>
                    <a:cubicBezTo>
                      <a:pt x="381" y="162"/>
                      <a:pt x="381" y="162"/>
                      <a:pt x="381" y="162"/>
                    </a:cubicBezTo>
                    <a:cubicBezTo>
                      <a:pt x="381" y="160"/>
                      <a:pt x="381" y="159"/>
                      <a:pt x="382" y="158"/>
                    </a:cubicBezTo>
                    <a:cubicBezTo>
                      <a:pt x="382" y="158"/>
                      <a:pt x="382" y="158"/>
                      <a:pt x="382" y="158"/>
                    </a:cubicBezTo>
                    <a:cubicBezTo>
                      <a:pt x="382" y="158"/>
                      <a:pt x="382" y="158"/>
                      <a:pt x="382" y="158"/>
                    </a:cubicBezTo>
                    <a:cubicBezTo>
                      <a:pt x="385" y="158"/>
                      <a:pt x="385" y="158"/>
                      <a:pt x="385" y="158"/>
                    </a:cubicBezTo>
                    <a:cubicBezTo>
                      <a:pt x="385" y="158"/>
                      <a:pt x="386" y="158"/>
                      <a:pt x="386" y="158"/>
                    </a:cubicBezTo>
                    <a:cubicBezTo>
                      <a:pt x="385" y="160"/>
                      <a:pt x="385" y="161"/>
                      <a:pt x="385" y="162"/>
                    </a:cubicBezTo>
                    <a:cubicBezTo>
                      <a:pt x="385" y="162"/>
                      <a:pt x="385" y="162"/>
                      <a:pt x="385" y="162"/>
                    </a:cubicBezTo>
                    <a:close/>
                    <a:moveTo>
                      <a:pt x="386" y="146"/>
                    </a:moveTo>
                    <a:cubicBezTo>
                      <a:pt x="386" y="146"/>
                      <a:pt x="386" y="146"/>
                      <a:pt x="386" y="146"/>
                    </a:cubicBezTo>
                    <a:cubicBezTo>
                      <a:pt x="383" y="146"/>
                      <a:pt x="383" y="146"/>
                      <a:pt x="383" y="146"/>
                    </a:cubicBezTo>
                    <a:cubicBezTo>
                      <a:pt x="383" y="146"/>
                      <a:pt x="382" y="146"/>
                      <a:pt x="382" y="146"/>
                    </a:cubicBezTo>
                    <a:cubicBezTo>
                      <a:pt x="383" y="145"/>
                      <a:pt x="383" y="143"/>
                      <a:pt x="383" y="142"/>
                    </a:cubicBezTo>
                    <a:cubicBezTo>
                      <a:pt x="383" y="142"/>
                      <a:pt x="383" y="142"/>
                      <a:pt x="383" y="142"/>
                    </a:cubicBezTo>
                    <a:cubicBezTo>
                      <a:pt x="386" y="142"/>
                      <a:pt x="386" y="142"/>
                      <a:pt x="386" y="142"/>
                    </a:cubicBezTo>
                    <a:cubicBezTo>
                      <a:pt x="387" y="142"/>
                      <a:pt x="387" y="142"/>
                      <a:pt x="387" y="142"/>
                    </a:cubicBezTo>
                    <a:cubicBezTo>
                      <a:pt x="387" y="143"/>
                      <a:pt x="387" y="145"/>
                      <a:pt x="386" y="146"/>
                    </a:cubicBezTo>
                    <a:cubicBezTo>
                      <a:pt x="386" y="146"/>
                      <a:pt x="386" y="146"/>
                      <a:pt x="386" y="146"/>
                    </a:cubicBezTo>
                    <a:cubicBezTo>
                      <a:pt x="386" y="146"/>
                      <a:pt x="386" y="146"/>
                      <a:pt x="386" y="146"/>
                    </a:cubicBezTo>
                    <a:close/>
                    <a:moveTo>
                      <a:pt x="387" y="130"/>
                    </a:moveTo>
                    <a:cubicBezTo>
                      <a:pt x="387" y="130"/>
                      <a:pt x="387" y="130"/>
                      <a:pt x="387" y="130"/>
                    </a:cubicBezTo>
                    <a:cubicBezTo>
                      <a:pt x="383" y="130"/>
                      <a:pt x="383" y="130"/>
                      <a:pt x="383" y="130"/>
                    </a:cubicBezTo>
                    <a:cubicBezTo>
                      <a:pt x="383" y="130"/>
                      <a:pt x="383" y="130"/>
                      <a:pt x="383" y="130"/>
                    </a:cubicBezTo>
                    <a:cubicBezTo>
                      <a:pt x="383" y="129"/>
                      <a:pt x="383" y="127"/>
                      <a:pt x="383" y="126"/>
                    </a:cubicBezTo>
                    <a:cubicBezTo>
                      <a:pt x="383" y="126"/>
                      <a:pt x="383" y="126"/>
                      <a:pt x="383" y="126"/>
                    </a:cubicBezTo>
                    <a:cubicBezTo>
                      <a:pt x="383" y="126"/>
                      <a:pt x="383" y="126"/>
                      <a:pt x="383" y="126"/>
                    </a:cubicBezTo>
                    <a:cubicBezTo>
                      <a:pt x="383" y="126"/>
                      <a:pt x="383" y="126"/>
                      <a:pt x="383" y="126"/>
                    </a:cubicBezTo>
                    <a:cubicBezTo>
                      <a:pt x="387" y="126"/>
                      <a:pt x="387" y="126"/>
                      <a:pt x="387" y="126"/>
                    </a:cubicBezTo>
                    <a:cubicBezTo>
                      <a:pt x="387" y="126"/>
                      <a:pt x="387" y="126"/>
                      <a:pt x="387" y="126"/>
                    </a:cubicBezTo>
                    <a:cubicBezTo>
                      <a:pt x="387" y="126"/>
                      <a:pt x="387" y="126"/>
                      <a:pt x="387" y="126"/>
                    </a:cubicBezTo>
                    <a:cubicBezTo>
                      <a:pt x="387" y="127"/>
                      <a:pt x="387" y="129"/>
                      <a:pt x="387" y="130"/>
                    </a:cubicBezTo>
                    <a:cubicBezTo>
                      <a:pt x="387" y="130"/>
                      <a:pt x="387" y="130"/>
                      <a:pt x="387" y="130"/>
                    </a:cubicBezTo>
                    <a:cubicBezTo>
                      <a:pt x="387" y="130"/>
                      <a:pt x="387" y="130"/>
                      <a:pt x="387" y="130"/>
                    </a:cubicBezTo>
                    <a:close/>
                    <a:moveTo>
                      <a:pt x="383" y="114"/>
                    </a:moveTo>
                    <a:cubicBezTo>
                      <a:pt x="383" y="114"/>
                      <a:pt x="383" y="114"/>
                      <a:pt x="383" y="114"/>
                    </a:cubicBezTo>
                    <a:cubicBezTo>
                      <a:pt x="383" y="114"/>
                      <a:pt x="383" y="114"/>
                      <a:pt x="383" y="114"/>
                    </a:cubicBezTo>
                    <a:cubicBezTo>
                      <a:pt x="383" y="113"/>
                      <a:pt x="383" y="112"/>
                      <a:pt x="383" y="110"/>
                    </a:cubicBezTo>
                    <a:cubicBezTo>
                      <a:pt x="383" y="110"/>
                      <a:pt x="383" y="110"/>
                      <a:pt x="383" y="110"/>
                    </a:cubicBezTo>
                    <a:cubicBezTo>
                      <a:pt x="383" y="110"/>
                      <a:pt x="383" y="110"/>
                      <a:pt x="383" y="110"/>
                    </a:cubicBezTo>
                    <a:cubicBezTo>
                      <a:pt x="387" y="110"/>
                      <a:pt x="387" y="110"/>
                      <a:pt x="387" y="110"/>
                    </a:cubicBezTo>
                    <a:cubicBezTo>
                      <a:pt x="387" y="110"/>
                      <a:pt x="387" y="110"/>
                      <a:pt x="387" y="110"/>
                    </a:cubicBezTo>
                    <a:cubicBezTo>
                      <a:pt x="387" y="111"/>
                      <a:pt x="387" y="113"/>
                      <a:pt x="387" y="114"/>
                    </a:cubicBezTo>
                    <a:cubicBezTo>
                      <a:pt x="387" y="114"/>
                      <a:pt x="387" y="114"/>
                      <a:pt x="387" y="114"/>
                    </a:cubicBezTo>
                    <a:cubicBezTo>
                      <a:pt x="387" y="114"/>
                      <a:pt x="387" y="114"/>
                      <a:pt x="387" y="114"/>
                    </a:cubicBezTo>
                    <a:cubicBezTo>
                      <a:pt x="383" y="114"/>
                      <a:pt x="383" y="114"/>
                      <a:pt x="383" y="114"/>
                    </a:cubicBezTo>
                    <a:close/>
                    <a:moveTo>
                      <a:pt x="382" y="98"/>
                    </a:moveTo>
                    <a:cubicBezTo>
                      <a:pt x="382" y="98"/>
                      <a:pt x="382" y="98"/>
                      <a:pt x="382" y="98"/>
                    </a:cubicBezTo>
                    <a:cubicBezTo>
                      <a:pt x="382" y="98"/>
                      <a:pt x="382" y="98"/>
                      <a:pt x="382" y="98"/>
                    </a:cubicBezTo>
                    <a:cubicBezTo>
                      <a:pt x="382" y="97"/>
                      <a:pt x="382" y="96"/>
                      <a:pt x="381" y="94"/>
                    </a:cubicBezTo>
                    <a:cubicBezTo>
                      <a:pt x="381" y="94"/>
                      <a:pt x="381" y="94"/>
                      <a:pt x="382" y="94"/>
                    </a:cubicBezTo>
                    <a:cubicBezTo>
                      <a:pt x="385" y="94"/>
                      <a:pt x="385" y="94"/>
                      <a:pt x="385" y="94"/>
                    </a:cubicBezTo>
                    <a:cubicBezTo>
                      <a:pt x="385" y="94"/>
                      <a:pt x="385" y="94"/>
                      <a:pt x="385" y="94"/>
                    </a:cubicBezTo>
                    <a:cubicBezTo>
                      <a:pt x="386" y="95"/>
                      <a:pt x="386" y="97"/>
                      <a:pt x="386" y="98"/>
                    </a:cubicBezTo>
                    <a:cubicBezTo>
                      <a:pt x="386" y="98"/>
                      <a:pt x="386" y="98"/>
                      <a:pt x="386" y="98"/>
                    </a:cubicBezTo>
                    <a:cubicBezTo>
                      <a:pt x="386" y="98"/>
                      <a:pt x="386" y="98"/>
                      <a:pt x="386" y="98"/>
                    </a:cubicBezTo>
                    <a:cubicBezTo>
                      <a:pt x="382" y="98"/>
                      <a:pt x="382" y="98"/>
                      <a:pt x="382" y="98"/>
                    </a:cubicBezTo>
                    <a:close/>
                    <a:moveTo>
                      <a:pt x="380" y="83"/>
                    </a:moveTo>
                    <a:cubicBezTo>
                      <a:pt x="380" y="83"/>
                      <a:pt x="380" y="83"/>
                      <a:pt x="380" y="82"/>
                    </a:cubicBezTo>
                    <a:cubicBezTo>
                      <a:pt x="380" y="81"/>
                      <a:pt x="380" y="80"/>
                      <a:pt x="380" y="78"/>
                    </a:cubicBezTo>
                    <a:cubicBezTo>
                      <a:pt x="380" y="78"/>
                      <a:pt x="380" y="78"/>
                      <a:pt x="380" y="78"/>
                    </a:cubicBezTo>
                    <a:cubicBezTo>
                      <a:pt x="383" y="78"/>
                      <a:pt x="383" y="78"/>
                      <a:pt x="383" y="78"/>
                    </a:cubicBezTo>
                    <a:cubicBezTo>
                      <a:pt x="383" y="78"/>
                      <a:pt x="383" y="78"/>
                      <a:pt x="384" y="78"/>
                    </a:cubicBezTo>
                    <a:cubicBezTo>
                      <a:pt x="384" y="78"/>
                      <a:pt x="384" y="78"/>
                      <a:pt x="384" y="78"/>
                    </a:cubicBezTo>
                    <a:cubicBezTo>
                      <a:pt x="384" y="79"/>
                      <a:pt x="384" y="80"/>
                      <a:pt x="384" y="81"/>
                    </a:cubicBezTo>
                    <a:cubicBezTo>
                      <a:pt x="384" y="82"/>
                      <a:pt x="384" y="82"/>
                      <a:pt x="384" y="82"/>
                    </a:cubicBezTo>
                    <a:cubicBezTo>
                      <a:pt x="384" y="82"/>
                      <a:pt x="384" y="82"/>
                      <a:pt x="384" y="82"/>
                    </a:cubicBezTo>
                    <a:cubicBezTo>
                      <a:pt x="380" y="83"/>
                      <a:pt x="380" y="83"/>
                      <a:pt x="380" y="83"/>
                    </a:cubicBezTo>
                    <a:cubicBezTo>
                      <a:pt x="380" y="83"/>
                      <a:pt x="380" y="83"/>
                      <a:pt x="380" y="83"/>
                    </a:cubicBezTo>
                    <a:close/>
                    <a:moveTo>
                      <a:pt x="379" y="67"/>
                    </a:move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6"/>
                      <a:pt x="378" y="66"/>
                    </a:cubicBezTo>
                    <a:cubicBezTo>
                      <a:pt x="378" y="66"/>
                      <a:pt x="378" y="66"/>
                      <a:pt x="378" y="66"/>
                    </a:cubicBezTo>
                    <a:cubicBezTo>
                      <a:pt x="378" y="66"/>
                      <a:pt x="378" y="66"/>
                      <a:pt x="378" y="66"/>
                    </a:cubicBezTo>
                    <a:cubicBezTo>
                      <a:pt x="378" y="66"/>
                      <a:pt x="378" y="66"/>
                      <a:pt x="378" y="66"/>
                    </a:cubicBezTo>
                    <a:cubicBezTo>
                      <a:pt x="378" y="65"/>
                      <a:pt x="378" y="64"/>
                      <a:pt x="378" y="62"/>
                    </a:cubicBezTo>
                    <a:cubicBezTo>
                      <a:pt x="378" y="62"/>
                      <a:pt x="378" y="62"/>
                      <a:pt x="378" y="62"/>
                    </a:cubicBezTo>
                    <a:cubicBezTo>
                      <a:pt x="382" y="62"/>
                      <a:pt x="382" y="62"/>
                      <a:pt x="382" y="62"/>
                    </a:cubicBezTo>
                    <a:cubicBezTo>
                      <a:pt x="382" y="62"/>
                      <a:pt x="382" y="62"/>
                      <a:pt x="382" y="62"/>
                    </a:cubicBezTo>
                    <a:cubicBezTo>
                      <a:pt x="382" y="63"/>
                      <a:pt x="382" y="63"/>
                      <a:pt x="382" y="63"/>
                    </a:cubicBezTo>
                    <a:cubicBezTo>
                      <a:pt x="382" y="64"/>
                      <a:pt x="382" y="65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lose/>
                    <a:moveTo>
                      <a:pt x="378" y="51"/>
                    </a:moveTo>
                    <a:cubicBezTo>
                      <a:pt x="378" y="51"/>
                      <a:pt x="378" y="51"/>
                      <a:pt x="378" y="51"/>
                    </a:cubicBezTo>
                    <a:cubicBezTo>
                      <a:pt x="378" y="51"/>
                      <a:pt x="378" y="50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8" y="49"/>
                      <a:pt x="378" y="48"/>
                      <a:pt x="378" y="47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81" y="46"/>
                      <a:pt x="381" y="46"/>
                      <a:pt x="381" y="46"/>
                    </a:cubicBezTo>
                    <a:cubicBezTo>
                      <a:pt x="381" y="46"/>
                      <a:pt x="381" y="46"/>
                      <a:pt x="381" y="46"/>
                    </a:cubicBezTo>
                    <a:cubicBezTo>
                      <a:pt x="381" y="46"/>
                      <a:pt x="382" y="46"/>
                      <a:pt x="382" y="46"/>
                    </a:cubicBezTo>
                    <a:cubicBezTo>
                      <a:pt x="381" y="46"/>
                      <a:pt x="381" y="47"/>
                      <a:pt x="381" y="47"/>
                    </a:cubicBezTo>
                    <a:cubicBezTo>
                      <a:pt x="381" y="48"/>
                      <a:pt x="382" y="49"/>
                      <a:pt x="382" y="50"/>
                    </a:cubicBezTo>
                    <a:cubicBezTo>
                      <a:pt x="382" y="50"/>
                      <a:pt x="382" y="50"/>
                      <a:pt x="381" y="50"/>
                    </a:cubicBezTo>
                    <a:cubicBezTo>
                      <a:pt x="381" y="50"/>
                      <a:pt x="381" y="50"/>
                      <a:pt x="381" y="50"/>
                    </a:cubicBezTo>
                    <a:cubicBezTo>
                      <a:pt x="378" y="51"/>
                      <a:pt x="378" y="51"/>
                      <a:pt x="378" y="51"/>
                    </a:cubicBezTo>
                    <a:cubicBezTo>
                      <a:pt x="378" y="51"/>
                      <a:pt x="378" y="51"/>
                      <a:pt x="378" y="51"/>
                    </a:cubicBezTo>
                    <a:close/>
                    <a:moveTo>
                      <a:pt x="382" y="35"/>
                    </a:moveTo>
                    <a:cubicBezTo>
                      <a:pt x="382" y="35"/>
                      <a:pt x="382" y="35"/>
                      <a:pt x="382" y="35"/>
                    </a:cubicBezTo>
                    <a:cubicBezTo>
                      <a:pt x="378" y="34"/>
                      <a:pt x="378" y="34"/>
                      <a:pt x="378" y="34"/>
                    </a:cubicBezTo>
                    <a:cubicBezTo>
                      <a:pt x="378" y="34"/>
                      <a:pt x="378" y="34"/>
                      <a:pt x="378" y="34"/>
                    </a:cubicBezTo>
                    <a:cubicBezTo>
                      <a:pt x="378" y="33"/>
                      <a:pt x="378" y="32"/>
                      <a:pt x="379" y="30"/>
                    </a:cubicBezTo>
                    <a:cubicBezTo>
                      <a:pt x="379" y="30"/>
                      <a:pt x="379" y="30"/>
                      <a:pt x="379" y="30"/>
                    </a:cubicBezTo>
                    <a:cubicBezTo>
                      <a:pt x="379" y="30"/>
                      <a:pt x="379" y="30"/>
                      <a:pt x="379" y="30"/>
                    </a:cubicBezTo>
                    <a:cubicBezTo>
                      <a:pt x="382" y="30"/>
                      <a:pt x="382" y="30"/>
                      <a:pt x="382" y="30"/>
                    </a:cubicBezTo>
                    <a:cubicBezTo>
                      <a:pt x="382" y="30"/>
                      <a:pt x="383" y="30"/>
                      <a:pt x="383" y="31"/>
                    </a:cubicBezTo>
                    <a:cubicBezTo>
                      <a:pt x="382" y="32"/>
                      <a:pt x="382" y="33"/>
                      <a:pt x="382" y="34"/>
                    </a:cubicBezTo>
                    <a:cubicBezTo>
                      <a:pt x="382" y="35"/>
                      <a:pt x="382" y="35"/>
                      <a:pt x="382" y="35"/>
                    </a:cubicBezTo>
                    <a:cubicBezTo>
                      <a:pt x="382" y="35"/>
                      <a:pt x="382" y="35"/>
                      <a:pt x="382" y="35"/>
                    </a:cubicBezTo>
                    <a:close/>
                    <a:moveTo>
                      <a:pt x="385" y="19"/>
                    </a:moveTo>
                    <a:cubicBezTo>
                      <a:pt x="385" y="19"/>
                      <a:pt x="385" y="19"/>
                      <a:pt x="385" y="19"/>
                    </a:cubicBezTo>
                    <a:cubicBezTo>
                      <a:pt x="381" y="18"/>
                      <a:pt x="381" y="18"/>
                      <a:pt x="381" y="18"/>
                    </a:cubicBezTo>
                    <a:cubicBezTo>
                      <a:pt x="381" y="18"/>
                      <a:pt x="381" y="18"/>
                      <a:pt x="381" y="18"/>
                    </a:cubicBezTo>
                    <a:cubicBezTo>
                      <a:pt x="382" y="17"/>
                      <a:pt x="382" y="15"/>
                      <a:pt x="383" y="14"/>
                    </a:cubicBezTo>
                    <a:cubicBezTo>
                      <a:pt x="383" y="14"/>
                      <a:pt x="383" y="14"/>
                      <a:pt x="383" y="14"/>
                    </a:cubicBezTo>
                    <a:cubicBezTo>
                      <a:pt x="386" y="15"/>
                      <a:pt x="386" y="15"/>
                      <a:pt x="386" y="15"/>
                    </a:cubicBezTo>
                    <a:cubicBezTo>
                      <a:pt x="386" y="15"/>
                      <a:pt x="386" y="16"/>
                      <a:pt x="386" y="16"/>
                    </a:cubicBezTo>
                    <a:cubicBezTo>
                      <a:pt x="386" y="17"/>
                      <a:pt x="385" y="18"/>
                      <a:pt x="385" y="19"/>
                    </a:cubicBezTo>
                    <a:cubicBezTo>
                      <a:pt x="385" y="19"/>
                      <a:pt x="385" y="19"/>
                      <a:pt x="385" y="19"/>
                    </a:cubicBezTo>
                    <a:cubicBezTo>
                      <a:pt x="385" y="19"/>
                      <a:pt x="385" y="19"/>
                      <a:pt x="385" y="19"/>
                    </a:cubicBezTo>
                    <a:close/>
                    <a:moveTo>
                      <a:pt x="392" y="6"/>
                    </a:moveTo>
                    <a:cubicBezTo>
                      <a:pt x="392" y="6"/>
                      <a:pt x="392" y="6"/>
                      <a:pt x="392" y="6"/>
                    </a:cubicBezTo>
                    <a:cubicBezTo>
                      <a:pt x="389" y="4"/>
                      <a:pt x="389" y="4"/>
                      <a:pt x="389" y="4"/>
                    </a:cubicBezTo>
                    <a:cubicBezTo>
                      <a:pt x="389" y="3"/>
                      <a:pt x="389" y="3"/>
                      <a:pt x="389" y="3"/>
                    </a:cubicBezTo>
                    <a:cubicBezTo>
                      <a:pt x="390" y="2"/>
                      <a:pt x="391" y="1"/>
                      <a:pt x="392" y="0"/>
                    </a:cubicBezTo>
                    <a:cubicBezTo>
                      <a:pt x="392" y="0"/>
                      <a:pt x="392" y="0"/>
                      <a:pt x="392" y="0"/>
                    </a:cubicBezTo>
                    <a:cubicBezTo>
                      <a:pt x="395" y="3"/>
                      <a:pt x="395" y="3"/>
                      <a:pt x="395" y="3"/>
                    </a:cubicBezTo>
                    <a:cubicBezTo>
                      <a:pt x="395" y="3"/>
                      <a:pt x="395" y="3"/>
                      <a:pt x="395" y="3"/>
                    </a:cubicBezTo>
                    <a:cubicBezTo>
                      <a:pt x="395" y="3"/>
                      <a:pt x="395" y="3"/>
                      <a:pt x="395" y="3"/>
                    </a:cubicBezTo>
                    <a:cubicBezTo>
                      <a:pt x="394" y="4"/>
                      <a:pt x="393" y="5"/>
                      <a:pt x="392" y="6"/>
                    </a:cubicBezTo>
                    <a:cubicBezTo>
                      <a:pt x="392" y="6"/>
                      <a:pt x="392" y="6"/>
                      <a:pt x="392" y="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25" name="Google Shape;425;p21"/>
            <p:cNvGrpSpPr/>
            <p:nvPr/>
          </p:nvGrpSpPr>
          <p:grpSpPr>
            <a:xfrm>
              <a:off x="7848000" y="4608563"/>
              <a:ext cx="1685925" cy="544663"/>
              <a:chOff x="6632925" y="4065013"/>
              <a:chExt cx="1685925" cy="544663"/>
            </a:xfrm>
          </p:grpSpPr>
          <p:sp>
            <p:nvSpPr>
              <p:cNvPr id="426" name="Google Shape;426;p21"/>
              <p:cNvSpPr/>
              <p:nvPr/>
            </p:nvSpPr>
            <p:spPr>
              <a:xfrm>
                <a:off x="6632925" y="4065013"/>
                <a:ext cx="1292225" cy="338138"/>
              </a:xfrm>
              <a:custGeom>
                <a:avLst/>
                <a:gdLst/>
                <a:ahLst/>
                <a:cxnLst/>
                <a:rect l="l" t="t" r="r" b="b"/>
                <a:pathLst>
                  <a:path w="404" h="106" extrusionOk="0">
                    <a:moveTo>
                      <a:pt x="404" y="8"/>
                    </a:moveTo>
                    <a:cubicBezTo>
                      <a:pt x="404" y="98"/>
                      <a:pt x="404" y="98"/>
                      <a:pt x="404" y="98"/>
                    </a:cubicBezTo>
                    <a:cubicBezTo>
                      <a:pt x="404" y="102"/>
                      <a:pt x="400" y="106"/>
                      <a:pt x="396" y="106"/>
                    </a:cubicBezTo>
                    <a:cubicBezTo>
                      <a:pt x="8" y="106"/>
                      <a:pt x="8" y="106"/>
                      <a:pt x="8" y="106"/>
                    </a:cubicBezTo>
                    <a:cubicBezTo>
                      <a:pt x="3" y="106"/>
                      <a:pt x="0" y="102"/>
                      <a:pt x="0" y="9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396" y="0"/>
                      <a:pt x="396" y="0"/>
                      <a:pt x="396" y="0"/>
                    </a:cubicBezTo>
                    <a:cubicBezTo>
                      <a:pt x="400" y="0"/>
                      <a:pt x="404" y="4"/>
                      <a:pt x="404" y="8"/>
                    </a:cubicBez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7" name="Google Shape;427;p21"/>
              <p:cNvSpPr/>
              <p:nvPr/>
            </p:nvSpPr>
            <p:spPr>
              <a:xfrm>
                <a:off x="6945663" y="4144388"/>
                <a:ext cx="661988" cy="182562"/>
              </a:xfrm>
              <a:custGeom>
                <a:avLst/>
                <a:gdLst/>
                <a:ahLst/>
                <a:cxnLst/>
                <a:rect l="l" t="t" r="r" b="b"/>
                <a:pathLst>
                  <a:path w="207" h="57" extrusionOk="0">
                    <a:moveTo>
                      <a:pt x="0" y="49"/>
                    </a:moveTo>
                    <a:cubicBezTo>
                      <a:pt x="0" y="51"/>
                      <a:pt x="1" y="53"/>
                      <a:pt x="2" y="54"/>
                    </a:cubicBezTo>
                    <a:cubicBezTo>
                      <a:pt x="4" y="56"/>
                      <a:pt x="5" y="57"/>
                      <a:pt x="7" y="57"/>
                    </a:cubicBezTo>
                    <a:cubicBezTo>
                      <a:pt x="39" y="57"/>
                      <a:pt x="168" y="57"/>
                      <a:pt x="200" y="57"/>
                    </a:cubicBezTo>
                    <a:cubicBezTo>
                      <a:pt x="202" y="57"/>
                      <a:pt x="204" y="56"/>
                      <a:pt x="205" y="54"/>
                    </a:cubicBezTo>
                    <a:cubicBezTo>
                      <a:pt x="207" y="53"/>
                      <a:pt x="207" y="51"/>
                      <a:pt x="207" y="49"/>
                    </a:cubicBezTo>
                    <a:cubicBezTo>
                      <a:pt x="207" y="38"/>
                      <a:pt x="207" y="18"/>
                      <a:pt x="207" y="7"/>
                    </a:cubicBezTo>
                    <a:cubicBezTo>
                      <a:pt x="207" y="5"/>
                      <a:pt x="207" y="3"/>
                      <a:pt x="205" y="2"/>
                    </a:cubicBezTo>
                    <a:cubicBezTo>
                      <a:pt x="204" y="0"/>
                      <a:pt x="202" y="0"/>
                      <a:pt x="200" y="0"/>
                    </a:cubicBezTo>
                    <a:cubicBezTo>
                      <a:pt x="168" y="0"/>
                      <a:pt x="39" y="0"/>
                      <a:pt x="7" y="0"/>
                    </a:cubicBezTo>
                    <a:cubicBezTo>
                      <a:pt x="5" y="0"/>
                      <a:pt x="4" y="0"/>
                      <a:pt x="2" y="2"/>
                    </a:cubicBezTo>
                    <a:cubicBezTo>
                      <a:pt x="1" y="3"/>
                      <a:pt x="0" y="5"/>
                      <a:pt x="0" y="7"/>
                    </a:cubicBezTo>
                    <a:cubicBezTo>
                      <a:pt x="0" y="18"/>
                      <a:pt x="0" y="38"/>
                      <a:pt x="0" y="4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428;p21"/>
              <p:cNvSpPr/>
              <p:nvPr/>
            </p:nvSpPr>
            <p:spPr>
              <a:xfrm>
                <a:off x="6753575" y="4065013"/>
                <a:ext cx="12600" cy="335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9" name="Google Shape;429;p21"/>
              <p:cNvSpPr/>
              <p:nvPr/>
            </p:nvSpPr>
            <p:spPr>
              <a:xfrm>
                <a:off x="6825013" y="4399975"/>
                <a:ext cx="1493837" cy="209550"/>
              </a:xfrm>
              <a:custGeom>
                <a:avLst/>
                <a:gdLst/>
                <a:ahLst/>
                <a:cxnLst/>
                <a:rect l="l" t="t" r="r" b="b"/>
                <a:pathLst>
                  <a:path w="467" h="65" extrusionOk="0">
                    <a:moveTo>
                      <a:pt x="467" y="6"/>
                    </a:moveTo>
                    <a:cubicBezTo>
                      <a:pt x="467" y="59"/>
                      <a:pt x="467" y="59"/>
                      <a:pt x="467" y="59"/>
                    </a:cubicBezTo>
                    <a:cubicBezTo>
                      <a:pt x="467" y="62"/>
                      <a:pt x="464" y="65"/>
                      <a:pt x="460" y="65"/>
                    </a:cubicBezTo>
                    <a:cubicBezTo>
                      <a:pt x="6" y="65"/>
                      <a:pt x="6" y="65"/>
                      <a:pt x="6" y="65"/>
                    </a:cubicBezTo>
                    <a:cubicBezTo>
                      <a:pt x="3" y="65"/>
                      <a:pt x="0" y="62"/>
                      <a:pt x="0" y="5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460" y="0"/>
                      <a:pt x="460" y="0"/>
                      <a:pt x="460" y="0"/>
                    </a:cubicBezTo>
                    <a:cubicBezTo>
                      <a:pt x="464" y="0"/>
                      <a:pt x="467" y="2"/>
                      <a:pt x="467" y="6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0" name="Google Shape;430;p21"/>
              <p:cNvSpPr/>
              <p:nvPr/>
            </p:nvSpPr>
            <p:spPr>
              <a:xfrm>
                <a:off x="7045675" y="4399975"/>
                <a:ext cx="12600" cy="209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1" name="Google Shape;431;p21"/>
              <p:cNvSpPr/>
              <p:nvPr/>
            </p:nvSpPr>
            <p:spPr>
              <a:xfrm>
                <a:off x="7244113" y="4436488"/>
                <a:ext cx="652462" cy="136525"/>
              </a:xfrm>
              <a:custGeom>
                <a:avLst/>
                <a:gdLst/>
                <a:ahLst/>
                <a:cxnLst/>
                <a:rect l="l" t="t" r="r" b="b"/>
                <a:pathLst>
                  <a:path w="204" h="43" extrusionOk="0">
                    <a:moveTo>
                      <a:pt x="204" y="8"/>
                    </a:moveTo>
                    <a:cubicBezTo>
                      <a:pt x="204" y="34"/>
                      <a:pt x="204" y="34"/>
                      <a:pt x="204" y="34"/>
                    </a:cubicBezTo>
                    <a:cubicBezTo>
                      <a:pt x="204" y="39"/>
                      <a:pt x="201" y="43"/>
                      <a:pt x="196" y="43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4" y="43"/>
                      <a:pt x="0" y="39"/>
                      <a:pt x="0" y="3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201" y="0"/>
                      <a:pt x="204" y="4"/>
                      <a:pt x="204" y="8"/>
                    </a:cubicBezTo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1">
  <p:cSld name="CUSTOM_8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2"/>
          <p:cNvSpPr/>
          <p:nvPr/>
        </p:nvSpPr>
        <p:spPr>
          <a:xfrm rot="10800000">
            <a:off x="-2752750" y="-543162"/>
            <a:ext cx="8740777" cy="4321174"/>
          </a:xfrm>
          <a:custGeom>
            <a:avLst/>
            <a:gdLst/>
            <a:ahLst/>
            <a:cxnLst/>
            <a:rect l="l" t="t" r="r" b="b"/>
            <a:pathLst>
              <a:path w="2731" h="1350" extrusionOk="0">
                <a:moveTo>
                  <a:pt x="1441" y="1"/>
                </a:moveTo>
                <a:cubicBezTo>
                  <a:pt x="1403" y="0"/>
                  <a:pt x="1363" y="0"/>
                  <a:pt x="1331" y="20"/>
                </a:cubicBezTo>
                <a:cubicBezTo>
                  <a:pt x="1298" y="40"/>
                  <a:pt x="1280" y="88"/>
                  <a:pt x="1305" y="117"/>
                </a:cubicBezTo>
                <a:cubicBezTo>
                  <a:pt x="1323" y="139"/>
                  <a:pt x="1363" y="149"/>
                  <a:pt x="1363" y="179"/>
                </a:cubicBezTo>
                <a:cubicBezTo>
                  <a:pt x="1362" y="198"/>
                  <a:pt x="1341" y="212"/>
                  <a:pt x="1322" y="212"/>
                </a:cubicBezTo>
                <a:cubicBezTo>
                  <a:pt x="1302" y="213"/>
                  <a:pt x="1284" y="205"/>
                  <a:pt x="1265" y="199"/>
                </a:cubicBezTo>
                <a:cubicBezTo>
                  <a:pt x="1189" y="175"/>
                  <a:pt x="1100" y="196"/>
                  <a:pt x="1042" y="252"/>
                </a:cubicBezTo>
                <a:cubicBezTo>
                  <a:pt x="985" y="307"/>
                  <a:pt x="960" y="395"/>
                  <a:pt x="981" y="473"/>
                </a:cubicBezTo>
                <a:cubicBezTo>
                  <a:pt x="902" y="491"/>
                  <a:pt x="823" y="532"/>
                  <a:pt x="775" y="597"/>
                </a:cubicBezTo>
                <a:cubicBezTo>
                  <a:pt x="727" y="662"/>
                  <a:pt x="703" y="745"/>
                  <a:pt x="709" y="825"/>
                </a:cubicBezTo>
                <a:cubicBezTo>
                  <a:pt x="608" y="815"/>
                  <a:pt x="508" y="826"/>
                  <a:pt x="410" y="854"/>
                </a:cubicBezTo>
                <a:cubicBezTo>
                  <a:pt x="366" y="866"/>
                  <a:pt x="321" y="884"/>
                  <a:pt x="293" y="919"/>
                </a:cubicBezTo>
                <a:cubicBezTo>
                  <a:pt x="264" y="954"/>
                  <a:pt x="259" y="1012"/>
                  <a:pt x="292" y="1043"/>
                </a:cubicBezTo>
                <a:cubicBezTo>
                  <a:pt x="312" y="1061"/>
                  <a:pt x="339" y="1066"/>
                  <a:pt x="364" y="1075"/>
                </a:cubicBezTo>
                <a:cubicBezTo>
                  <a:pt x="389" y="1084"/>
                  <a:pt x="415" y="1102"/>
                  <a:pt x="417" y="1128"/>
                </a:cubicBezTo>
                <a:cubicBezTo>
                  <a:pt x="420" y="1159"/>
                  <a:pt x="389" y="1183"/>
                  <a:pt x="359" y="1187"/>
                </a:cubicBezTo>
                <a:cubicBezTo>
                  <a:pt x="329" y="1192"/>
                  <a:pt x="299" y="1182"/>
                  <a:pt x="268" y="1179"/>
                </a:cubicBezTo>
                <a:cubicBezTo>
                  <a:pt x="154" y="1164"/>
                  <a:pt x="35" y="1240"/>
                  <a:pt x="0" y="1350"/>
                </a:cubicBezTo>
                <a:cubicBezTo>
                  <a:pt x="2731" y="1350"/>
                  <a:pt x="2731" y="1350"/>
                  <a:pt x="2731" y="1350"/>
                </a:cubicBezTo>
                <a:cubicBezTo>
                  <a:pt x="2731" y="1"/>
                  <a:pt x="2731" y="1"/>
                  <a:pt x="2731" y="1"/>
                </a:cubicBezTo>
                <a:lnTo>
                  <a:pt x="144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34" name="Google Shape;434;p22"/>
          <p:cNvGrpSpPr/>
          <p:nvPr/>
        </p:nvGrpSpPr>
        <p:grpSpPr>
          <a:xfrm>
            <a:off x="-576725" y="-12"/>
            <a:ext cx="10580050" cy="5164388"/>
            <a:chOff x="-576725" y="-12"/>
            <a:chExt cx="10580050" cy="5164388"/>
          </a:xfrm>
        </p:grpSpPr>
        <p:grpSp>
          <p:nvGrpSpPr>
            <p:cNvPr id="435" name="Google Shape;435;p22"/>
            <p:cNvGrpSpPr/>
            <p:nvPr/>
          </p:nvGrpSpPr>
          <p:grpSpPr>
            <a:xfrm flipH="1">
              <a:off x="-576725" y="4619713"/>
              <a:ext cx="1685925" cy="544663"/>
              <a:chOff x="6632925" y="4065013"/>
              <a:chExt cx="1685925" cy="544663"/>
            </a:xfrm>
          </p:grpSpPr>
          <p:sp>
            <p:nvSpPr>
              <p:cNvPr id="436" name="Google Shape;436;p22"/>
              <p:cNvSpPr/>
              <p:nvPr/>
            </p:nvSpPr>
            <p:spPr>
              <a:xfrm>
                <a:off x="6632925" y="4065013"/>
                <a:ext cx="1292225" cy="338138"/>
              </a:xfrm>
              <a:custGeom>
                <a:avLst/>
                <a:gdLst/>
                <a:ahLst/>
                <a:cxnLst/>
                <a:rect l="l" t="t" r="r" b="b"/>
                <a:pathLst>
                  <a:path w="404" h="106" extrusionOk="0">
                    <a:moveTo>
                      <a:pt x="404" y="8"/>
                    </a:moveTo>
                    <a:cubicBezTo>
                      <a:pt x="404" y="98"/>
                      <a:pt x="404" y="98"/>
                      <a:pt x="404" y="98"/>
                    </a:cubicBezTo>
                    <a:cubicBezTo>
                      <a:pt x="404" y="102"/>
                      <a:pt x="400" y="106"/>
                      <a:pt x="396" y="106"/>
                    </a:cubicBezTo>
                    <a:cubicBezTo>
                      <a:pt x="8" y="106"/>
                      <a:pt x="8" y="106"/>
                      <a:pt x="8" y="106"/>
                    </a:cubicBezTo>
                    <a:cubicBezTo>
                      <a:pt x="3" y="106"/>
                      <a:pt x="0" y="102"/>
                      <a:pt x="0" y="9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396" y="0"/>
                      <a:pt x="396" y="0"/>
                      <a:pt x="396" y="0"/>
                    </a:cubicBezTo>
                    <a:cubicBezTo>
                      <a:pt x="400" y="0"/>
                      <a:pt x="404" y="4"/>
                      <a:pt x="404" y="8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7" name="Google Shape;437;p22"/>
              <p:cNvSpPr/>
              <p:nvPr/>
            </p:nvSpPr>
            <p:spPr>
              <a:xfrm>
                <a:off x="6945663" y="4144388"/>
                <a:ext cx="661988" cy="182562"/>
              </a:xfrm>
              <a:custGeom>
                <a:avLst/>
                <a:gdLst/>
                <a:ahLst/>
                <a:cxnLst/>
                <a:rect l="l" t="t" r="r" b="b"/>
                <a:pathLst>
                  <a:path w="207" h="57" extrusionOk="0">
                    <a:moveTo>
                      <a:pt x="0" y="49"/>
                    </a:moveTo>
                    <a:cubicBezTo>
                      <a:pt x="0" y="51"/>
                      <a:pt x="1" y="53"/>
                      <a:pt x="2" y="54"/>
                    </a:cubicBezTo>
                    <a:cubicBezTo>
                      <a:pt x="4" y="56"/>
                      <a:pt x="5" y="57"/>
                      <a:pt x="7" y="57"/>
                    </a:cubicBezTo>
                    <a:cubicBezTo>
                      <a:pt x="39" y="57"/>
                      <a:pt x="168" y="57"/>
                      <a:pt x="200" y="57"/>
                    </a:cubicBezTo>
                    <a:cubicBezTo>
                      <a:pt x="202" y="57"/>
                      <a:pt x="204" y="56"/>
                      <a:pt x="205" y="54"/>
                    </a:cubicBezTo>
                    <a:cubicBezTo>
                      <a:pt x="207" y="53"/>
                      <a:pt x="207" y="51"/>
                      <a:pt x="207" y="49"/>
                    </a:cubicBezTo>
                    <a:cubicBezTo>
                      <a:pt x="207" y="38"/>
                      <a:pt x="207" y="18"/>
                      <a:pt x="207" y="7"/>
                    </a:cubicBezTo>
                    <a:cubicBezTo>
                      <a:pt x="207" y="5"/>
                      <a:pt x="207" y="3"/>
                      <a:pt x="205" y="2"/>
                    </a:cubicBezTo>
                    <a:cubicBezTo>
                      <a:pt x="204" y="0"/>
                      <a:pt x="202" y="0"/>
                      <a:pt x="200" y="0"/>
                    </a:cubicBezTo>
                    <a:cubicBezTo>
                      <a:pt x="168" y="0"/>
                      <a:pt x="39" y="0"/>
                      <a:pt x="7" y="0"/>
                    </a:cubicBezTo>
                    <a:cubicBezTo>
                      <a:pt x="5" y="0"/>
                      <a:pt x="4" y="0"/>
                      <a:pt x="2" y="2"/>
                    </a:cubicBezTo>
                    <a:cubicBezTo>
                      <a:pt x="1" y="3"/>
                      <a:pt x="0" y="5"/>
                      <a:pt x="0" y="7"/>
                    </a:cubicBezTo>
                    <a:cubicBezTo>
                      <a:pt x="0" y="18"/>
                      <a:pt x="0" y="38"/>
                      <a:pt x="0" y="4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438;p22"/>
              <p:cNvSpPr/>
              <p:nvPr/>
            </p:nvSpPr>
            <p:spPr>
              <a:xfrm>
                <a:off x="6753575" y="4065013"/>
                <a:ext cx="12600" cy="3351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9" name="Google Shape;439;p22"/>
              <p:cNvSpPr/>
              <p:nvPr/>
            </p:nvSpPr>
            <p:spPr>
              <a:xfrm>
                <a:off x="6825013" y="4399975"/>
                <a:ext cx="1493837" cy="209550"/>
              </a:xfrm>
              <a:custGeom>
                <a:avLst/>
                <a:gdLst/>
                <a:ahLst/>
                <a:cxnLst/>
                <a:rect l="l" t="t" r="r" b="b"/>
                <a:pathLst>
                  <a:path w="467" h="65" extrusionOk="0">
                    <a:moveTo>
                      <a:pt x="467" y="6"/>
                    </a:moveTo>
                    <a:cubicBezTo>
                      <a:pt x="467" y="59"/>
                      <a:pt x="467" y="59"/>
                      <a:pt x="467" y="59"/>
                    </a:cubicBezTo>
                    <a:cubicBezTo>
                      <a:pt x="467" y="62"/>
                      <a:pt x="464" y="65"/>
                      <a:pt x="460" y="65"/>
                    </a:cubicBezTo>
                    <a:cubicBezTo>
                      <a:pt x="6" y="65"/>
                      <a:pt x="6" y="65"/>
                      <a:pt x="6" y="65"/>
                    </a:cubicBezTo>
                    <a:cubicBezTo>
                      <a:pt x="3" y="65"/>
                      <a:pt x="0" y="62"/>
                      <a:pt x="0" y="5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460" y="0"/>
                      <a:pt x="460" y="0"/>
                      <a:pt x="460" y="0"/>
                    </a:cubicBezTo>
                    <a:cubicBezTo>
                      <a:pt x="464" y="0"/>
                      <a:pt x="467" y="2"/>
                      <a:pt x="467" y="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0" name="Google Shape;440;p22"/>
              <p:cNvSpPr/>
              <p:nvPr/>
            </p:nvSpPr>
            <p:spPr>
              <a:xfrm>
                <a:off x="7045675" y="4399975"/>
                <a:ext cx="12600" cy="209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1" name="Google Shape;441;p22"/>
              <p:cNvSpPr/>
              <p:nvPr/>
            </p:nvSpPr>
            <p:spPr>
              <a:xfrm>
                <a:off x="7244113" y="4436488"/>
                <a:ext cx="652462" cy="136525"/>
              </a:xfrm>
              <a:custGeom>
                <a:avLst/>
                <a:gdLst/>
                <a:ahLst/>
                <a:cxnLst/>
                <a:rect l="l" t="t" r="r" b="b"/>
                <a:pathLst>
                  <a:path w="204" h="43" extrusionOk="0">
                    <a:moveTo>
                      <a:pt x="204" y="8"/>
                    </a:moveTo>
                    <a:cubicBezTo>
                      <a:pt x="204" y="34"/>
                      <a:pt x="204" y="34"/>
                      <a:pt x="204" y="34"/>
                    </a:cubicBezTo>
                    <a:cubicBezTo>
                      <a:pt x="204" y="39"/>
                      <a:pt x="201" y="43"/>
                      <a:pt x="196" y="43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4" y="43"/>
                      <a:pt x="0" y="39"/>
                      <a:pt x="0" y="3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96" y="0"/>
                      <a:pt x="196" y="0"/>
                      <a:pt x="196" y="0"/>
                    </a:cubicBezTo>
                    <a:cubicBezTo>
                      <a:pt x="201" y="0"/>
                      <a:pt x="204" y="4"/>
                      <a:pt x="204" y="8"/>
                    </a:cubicBezTo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42" name="Google Shape;442;p22"/>
            <p:cNvGrpSpPr/>
            <p:nvPr/>
          </p:nvGrpSpPr>
          <p:grpSpPr>
            <a:xfrm flipH="1">
              <a:off x="8182462" y="-12"/>
              <a:ext cx="1820863" cy="2424113"/>
              <a:chOff x="-1023625" y="-170612"/>
              <a:chExt cx="1820863" cy="2424113"/>
            </a:xfrm>
          </p:grpSpPr>
          <p:sp>
            <p:nvSpPr>
              <p:cNvPr id="443" name="Google Shape;443;p22"/>
              <p:cNvSpPr/>
              <p:nvPr/>
            </p:nvSpPr>
            <p:spPr>
              <a:xfrm>
                <a:off x="179700" y="-170612"/>
                <a:ext cx="617538" cy="70167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442" extrusionOk="0">
                    <a:moveTo>
                      <a:pt x="0" y="286"/>
                    </a:moveTo>
                    <a:lnTo>
                      <a:pt x="52" y="442"/>
                    </a:lnTo>
                    <a:lnTo>
                      <a:pt x="389" y="0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444;p22"/>
              <p:cNvSpPr/>
              <p:nvPr/>
            </p:nvSpPr>
            <p:spPr>
              <a:xfrm>
                <a:off x="265425" y="-170612"/>
                <a:ext cx="531813" cy="701675"/>
              </a:xfrm>
              <a:custGeom>
                <a:avLst/>
                <a:gdLst/>
                <a:ahLst/>
                <a:cxnLst/>
                <a:rect l="l" t="t" r="r" b="b"/>
                <a:pathLst>
                  <a:path w="335" h="442" extrusionOk="0">
                    <a:moveTo>
                      <a:pt x="8" y="331"/>
                    </a:moveTo>
                    <a:lnTo>
                      <a:pt x="0" y="442"/>
                    </a:lnTo>
                    <a:lnTo>
                      <a:pt x="335" y="0"/>
                    </a:lnTo>
                    <a:lnTo>
                      <a:pt x="8" y="33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5" name="Google Shape;445;p22"/>
              <p:cNvSpPr/>
              <p:nvPr/>
            </p:nvSpPr>
            <p:spPr>
              <a:xfrm>
                <a:off x="57463" y="-170612"/>
                <a:ext cx="739775" cy="701675"/>
              </a:xfrm>
              <a:custGeom>
                <a:avLst/>
                <a:gdLst/>
                <a:ahLst/>
                <a:cxnLst/>
                <a:rect l="l" t="t" r="r" b="b"/>
                <a:pathLst>
                  <a:path w="466" h="442" extrusionOk="0">
                    <a:moveTo>
                      <a:pt x="0" y="234"/>
                    </a:moveTo>
                    <a:lnTo>
                      <a:pt x="77" y="286"/>
                    </a:lnTo>
                    <a:lnTo>
                      <a:pt x="444" y="24"/>
                    </a:lnTo>
                    <a:lnTo>
                      <a:pt x="139" y="331"/>
                    </a:lnTo>
                    <a:lnTo>
                      <a:pt x="290" y="442"/>
                    </a:lnTo>
                    <a:lnTo>
                      <a:pt x="466" y="0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446;p22"/>
              <p:cNvSpPr/>
              <p:nvPr/>
            </p:nvSpPr>
            <p:spPr>
              <a:xfrm>
                <a:off x="-1023625" y="502488"/>
                <a:ext cx="1263650" cy="1751013"/>
              </a:xfrm>
              <a:custGeom>
                <a:avLst/>
                <a:gdLst/>
                <a:ahLst/>
                <a:cxnLst/>
                <a:rect l="l" t="t" r="r" b="b"/>
                <a:pathLst>
                  <a:path w="395" h="547" extrusionOk="0">
                    <a:moveTo>
                      <a:pt x="2" y="547"/>
                    </a:moveTo>
                    <a:cubicBezTo>
                      <a:pt x="2" y="547"/>
                      <a:pt x="2" y="547"/>
                      <a:pt x="2" y="547"/>
                    </a:cubicBezTo>
                    <a:cubicBezTo>
                      <a:pt x="0" y="544"/>
                      <a:pt x="0" y="544"/>
                      <a:pt x="0" y="544"/>
                    </a:cubicBezTo>
                    <a:cubicBezTo>
                      <a:pt x="0" y="544"/>
                      <a:pt x="0" y="544"/>
                      <a:pt x="0" y="544"/>
                    </a:cubicBezTo>
                    <a:cubicBezTo>
                      <a:pt x="1" y="543"/>
                      <a:pt x="2" y="542"/>
                      <a:pt x="3" y="542"/>
                    </a:cubicBezTo>
                    <a:cubicBezTo>
                      <a:pt x="3" y="542"/>
                      <a:pt x="3" y="542"/>
                      <a:pt x="3" y="542"/>
                    </a:cubicBezTo>
                    <a:cubicBezTo>
                      <a:pt x="5" y="545"/>
                      <a:pt x="5" y="545"/>
                      <a:pt x="5" y="545"/>
                    </a:cubicBezTo>
                    <a:cubicBezTo>
                      <a:pt x="5" y="545"/>
                      <a:pt x="5" y="545"/>
                      <a:pt x="5" y="545"/>
                    </a:cubicBezTo>
                    <a:cubicBezTo>
                      <a:pt x="5" y="545"/>
                      <a:pt x="5" y="545"/>
                      <a:pt x="5" y="545"/>
                    </a:cubicBezTo>
                    <a:cubicBezTo>
                      <a:pt x="4" y="546"/>
                      <a:pt x="3" y="546"/>
                      <a:pt x="2" y="547"/>
                    </a:cubicBezTo>
                    <a:cubicBezTo>
                      <a:pt x="2" y="547"/>
                      <a:pt x="2" y="547"/>
                      <a:pt x="2" y="547"/>
                    </a:cubicBezTo>
                    <a:cubicBezTo>
                      <a:pt x="2" y="547"/>
                      <a:pt x="2" y="547"/>
                      <a:pt x="2" y="547"/>
                    </a:cubicBezTo>
                    <a:close/>
                    <a:moveTo>
                      <a:pt x="15" y="539"/>
                    </a:moveTo>
                    <a:cubicBezTo>
                      <a:pt x="15" y="539"/>
                      <a:pt x="15" y="539"/>
                      <a:pt x="15" y="539"/>
                    </a:cubicBezTo>
                    <a:cubicBezTo>
                      <a:pt x="13" y="536"/>
                      <a:pt x="13" y="536"/>
                      <a:pt x="13" y="536"/>
                    </a:cubicBezTo>
                    <a:cubicBezTo>
                      <a:pt x="13" y="535"/>
                      <a:pt x="13" y="535"/>
                      <a:pt x="13" y="535"/>
                    </a:cubicBezTo>
                    <a:cubicBezTo>
                      <a:pt x="14" y="535"/>
                      <a:pt x="16" y="534"/>
                      <a:pt x="17" y="533"/>
                    </a:cubicBezTo>
                    <a:cubicBezTo>
                      <a:pt x="17" y="533"/>
                      <a:pt x="17" y="533"/>
                      <a:pt x="17" y="533"/>
                    </a:cubicBezTo>
                    <a:cubicBezTo>
                      <a:pt x="19" y="536"/>
                      <a:pt x="19" y="536"/>
                      <a:pt x="19" y="536"/>
                    </a:cubicBezTo>
                    <a:cubicBezTo>
                      <a:pt x="19" y="536"/>
                      <a:pt x="19" y="536"/>
                      <a:pt x="19" y="537"/>
                    </a:cubicBezTo>
                    <a:cubicBezTo>
                      <a:pt x="19" y="537"/>
                      <a:pt x="19" y="537"/>
                      <a:pt x="19" y="537"/>
                    </a:cubicBezTo>
                    <a:cubicBezTo>
                      <a:pt x="18" y="537"/>
                      <a:pt x="17" y="538"/>
                      <a:pt x="15" y="539"/>
                    </a:cubicBezTo>
                    <a:cubicBezTo>
                      <a:pt x="15" y="539"/>
                      <a:pt x="15" y="539"/>
                      <a:pt x="15" y="539"/>
                    </a:cubicBezTo>
                    <a:close/>
                    <a:moveTo>
                      <a:pt x="29" y="531"/>
                    </a:moveTo>
                    <a:cubicBezTo>
                      <a:pt x="29" y="531"/>
                      <a:pt x="29" y="531"/>
                      <a:pt x="29" y="531"/>
                    </a:cubicBezTo>
                    <a:cubicBezTo>
                      <a:pt x="29" y="531"/>
                      <a:pt x="29" y="530"/>
                      <a:pt x="29" y="530"/>
                    </a:cubicBezTo>
                    <a:cubicBezTo>
                      <a:pt x="27" y="527"/>
                      <a:pt x="27" y="527"/>
                      <a:pt x="27" y="527"/>
                    </a:cubicBezTo>
                    <a:cubicBezTo>
                      <a:pt x="27" y="527"/>
                      <a:pt x="27" y="527"/>
                      <a:pt x="27" y="527"/>
                    </a:cubicBezTo>
                    <a:cubicBezTo>
                      <a:pt x="31" y="525"/>
                      <a:pt x="31" y="525"/>
                      <a:pt x="31" y="525"/>
                    </a:cubicBezTo>
                    <a:cubicBezTo>
                      <a:pt x="31" y="525"/>
                      <a:pt x="31" y="525"/>
                      <a:pt x="31" y="525"/>
                    </a:cubicBezTo>
                    <a:cubicBezTo>
                      <a:pt x="31" y="525"/>
                      <a:pt x="31" y="525"/>
                      <a:pt x="31" y="525"/>
                    </a:cubicBezTo>
                    <a:cubicBezTo>
                      <a:pt x="33" y="528"/>
                      <a:pt x="33" y="528"/>
                      <a:pt x="33" y="528"/>
                    </a:cubicBezTo>
                    <a:cubicBezTo>
                      <a:pt x="33" y="528"/>
                      <a:pt x="33" y="528"/>
                      <a:pt x="33" y="528"/>
                    </a:cubicBezTo>
                    <a:cubicBezTo>
                      <a:pt x="33" y="528"/>
                      <a:pt x="33" y="528"/>
                      <a:pt x="33" y="528"/>
                    </a:cubicBezTo>
                    <a:cubicBezTo>
                      <a:pt x="32" y="529"/>
                      <a:pt x="32" y="529"/>
                      <a:pt x="32" y="529"/>
                    </a:cubicBezTo>
                    <a:cubicBezTo>
                      <a:pt x="31" y="529"/>
                      <a:pt x="30" y="530"/>
                      <a:pt x="29" y="530"/>
                    </a:cubicBezTo>
                    <a:cubicBezTo>
                      <a:pt x="29" y="531"/>
                      <a:pt x="29" y="531"/>
                      <a:pt x="29" y="531"/>
                    </a:cubicBezTo>
                    <a:close/>
                    <a:moveTo>
                      <a:pt x="43" y="522"/>
                    </a:moveTo>
                    <a:cubicBezTo>
                      <a:pt x="43" y="522"/>
                      <a:pt x="43" y="522"/>
                      <a:pt x="43" y="522"/>
                    </a:cubicBezTo>
                    <a:cubicBezTo>
                      <a:pt x="41" y="519"/>
                      <a:pt x="41" y="519"/>
                      <a:pt x="41" y="519"/>
                    </a:cubicBezTo>
                    <a:cubicBezTo>
                      <a:pt x="41" y="519"/>
                      <a:pt x="41" y="519"/>
                      <a:pt x="41" y="519"/>
                    </a:cubicBezTo>
                    <a:cubicBezTo>
                      <a:pt x="42" y="518"/>
                      <a:pt x="43" y="518"/>
                      <a:pt x="44" y="517"/>
                    </a:cubicBezTo>
                    <a:cubicBezTo>
                      <a:pt x="44" y="517"/>
                      <a:pt x="45" y="517"/>
                      <a:pt x="45" y="517"/>
                    </a:cubicBezTo>
                    <a:cubicBezTo>
                      <a:pt x="46" y="520"/>
                      <a:pt x="46" y="520"/>
                      <a:pt x="46" y="520"/>
                    </a:cubicBezTo>
                    <a:cubicBezTo>
                      <a:pt x="46" y="520"/>
                      <a:pt x="46" y="520"/>
                      <a:pt x="46" y="520"/>
                    </a:cubicBezTo>
                    <a:cubicBezTo>
                      <a:pt x="45" y="521"/>
                      <a:pt x="45" y="521"/>
                      <a:pt x="45" y="521"/>
                    </a:cubicBezTo>
                    <a:cubicBezTo>
                      <a:pt x="45" y="521"/>
                      <a:pt x="44" y="522"/>
                      <a:pt x="43" y="522"/>
                    </a:cubicBezTo>
                    <a:cubicBezTo>
                      <a:pt x="43" y="522"/>
                      <a:pt x="43" y="522"/>
                      <a:pt x="43" y="522"/>
                    </a:cubicBezTo>
                    <a:close/>
                    <a:moveTo>
                      <a:pt x="57" y="514"/>
                    </a:moveTo>
                    <a:cubicBezTo>
                      <a:pt x="57" y="514"/>
                      <a:pt x="57" y="514"/>
                      <a:pt x="56" y="514"/>
                    </a:cubicBezTo>
                    <a:cubicBezTo>
                      <a:pt x="55" y="511"/>
                      <a:pt x="55" y="511"/>
                      <a:pt x="55" y="511"/>
                    </a:cubicBezTo>
                    <a:cubicBezTo>
                      <a:pt x="55" y="511"/>
                      <a:pt x="55" y="511"/>
                      <a:pt x="55" y="511"/>
                    </a:cubicBezTo>
                    <a:cubicBezTo>
                      <a:pt x="55" y="511"/>
                      <a:pt x="55" y="511"/>
                      <a:pt x="55" y="511"/>
                    </a:cubicBezTo>
                    <a:cubicBezTo>
                      <a:pt x="58" y="509"/>
                      <a:pt x="58" y="509"/>
                      <a:pt x="58" y="509"/>
                    </a:cubicBezTo>
                    <a:cubicBezTo>
                      <a:pt x="58" y="509"/>
                      <a:pt x="58" y="509"/>
                      <a:pt x="58" y="509"/>
                    </a:cubicBezTo>
                    <a:cubicBezTo>
                      <a:pt x="58" y="509"/>
                      <a:pt x="58" y="509"/>
                      <a:pt x="58" y="509"/>
                    </a:cubicBezTo>
                    <a:cubicBezTo>
                      <a:pt x="60" y="512"/>
                      <a:pt x="60" y="512"/>
                      <a:pt x="60" y="512"/>
                    </a:cubicBezTo>
                    <a:cubicBezTo>
                      <a:pt x="60" y="512"/>
                      <a:pt x="60" y="512"/>
                      <a:pt x="60" y="512"/>
                    </a:cubicBezTo>
                    <a:cubicBezTo>
                      <a:pt x="59" y="513"/>
                      <a:pt x="58" y="514"/>
                      <a:pt x="57" y="514"/>
                    </a:cubicBezTo>
                    <a:cubicBezTo>
                      <a:pt x="57" y="514"/>
                      <a:pt x="57" y="514"/>
                      <a:pt x="57" y="514"/>
                    </a:cubicBezTo>
                    <a:close/>
                    <a:moveTo>
                      <a:pt x="70" y="506"/>
                    </a:moveTo>
                    <a:cubicBezTo>
                      <a:pt x="70" y="506"/>
                      <a:pt x="70" y="506"/>
                      <a:pt x="70" y="506"/>
                    </a:cubicBezTo>
                    <a:cubicBezTo>
                      <a:pt x="68" y="503"/>
                      <a:pt x="68" y="503"/>
                      <a:pt x="68" y="503"/>
                    </a:cubicBezTo>
                    <a:cubicBezTo>
                      <a:pt x="68" y="503"/>
                      <a:pt x="68" y="503"/>
                      <a:pt x="68" y="503"/>
                    </a:cubicBezTo>
                    <a:cubicBezTo>
                      <a:pt x="68" y="503"/>
                      <a:pt x="68" y="503"/>
                      <a:pt x="69" y="503"/>
                    </a:cubicBezTo>
                    <a:cubicBezTo>
                      <a:pt x="70" y="502"/>
                      <a:pt x="71" y="501"/>
                      <a:pt x="72" y="501"/>
                    </a:cubicBezTo>
                    <a:cubicBezTo>
                      <a:pt x="72" y="501"/>
                      <a:pt x="72" y="501"/>
                      <a:pt x="72" y="501"/>
                    </a:cubicBezTo>
                    <a:cubicBezTo>
                      <a:pt x="72" y="501"/>
                      <a:pt x="72" y="501"/>
                      <a:pt x="72" y="501"/>
                    </a:cubicBezTo>
                    <a:cubicBezTo>
                      <a:pt x="74" y="504"/>
                      <a:pt x="74" y="504"/>
                      <a:pt x="74" y="504"/>
                    </a:cubicBezTo>
                    <a:cubicBezTo>
                      <a:pt x="74" y="504"/>
                      <a:pt x="74" y="504"/>
                      <a:pt x="74" y="504"/>
                    </a:cubicBezTo>
                    <a:cubicBezTo>
                      <a:pt x="73" y="505"/>
                      <a:pt x="72" y="506"/>
                      <a:pt x="71" y="506"/>
                    </a:cubicBezTo>
                    <a:cubicBezTo>
                      <a:pt x="71" y="506"/>
                      <a:pt x="70" y="506"/>
                      <a:pt x="70" y="506"/>
                    </a:cubicBezTo>
                    <a:close/>
                    <a:moveTo>
                      <a:pt x="84" y="498"/>
                    </a:moveTo>
                    <a:cubicBezTo>
                      <a:pt x="84" y="498"/>
                      <a:pt x="84" y="498"/>
                      <a:pt x="84" y="498"/>
                    </a:cubicBezTo>
                    <a:cubicBezTo>
                      <a:pt x="82" y="495"/>
                      <a:pt x="82" y="495"/>
                      <a:pt x="82" y="495"/>
                    </a:cubicBezTo>
                    <a:cubicBezTo>
                      <a:pt x="82" y="495"/>
                      <a:pt x="82" y="495"/>
                      <a:pt x="82" y="495"/>
                    </a:cubicBezTo>
                    <a:cubicBezTo>
                      <a:pt x="82" y="495"/>
                      <a:pt x="82" y="495"/>
                      <a:pt x="82" y="495"/>
                    </a:cubicBezTo>
                    <a:cubicBezTo>
                      <a:pt x="83" y="494"/>
                      <a:pt x="85" y="493"/>
                      <a:pt x="86" y="493"/>
                    </a:cubicBezTo>
                    <a:cubicBezTo>
                      <a:pt x="86" y="493"/>
                      <a:pt x="86" y="493"/>
                      <a:pt x="86" y="493"/>
                    </a:cubicBezTo>
                    <a:cubicBezTo>
                      <a:pt x="86" y="493"/>
                      <a:pt x="86" y="493"/>
                      <a:pt x="86" y="493"/>
                    </a:cubicBezTo>
                    <a:cubicBezTo>
                      <a:pt x="88" y="496"/>
                      <a:pt x="88" y="496"/>
                      <a:pt x="88" y="496"/>
                    </a:cubicBezTo>
                    <a:cubicBezTo>
                      <a:pt x="88" y="496"/>
                      <a:pt x="88" y="496"/>
                      <a:pt x="88" y="496"/>
                    </a:cubicBezTo>
                    <a:cubicBezTo>
                      <a:pt x="88" y="496"/>
                      <a:pt x="88" y="496"/>
                      <a:pt x="88" y="496"/>
                    </a:cubicBezTo>
                    <a:cubicBezTo>
                      <a:pt x="87" y="496"/>
                      <a:pt x="87" y="496"/>
                      <a:pt x="87" y="496"/>
                    </a:cubicBezTo>
                    <a:cubicBezTo>
                      <a:pt x="86" y="497"/>
                      <a:pt x="85" y="497"/>
                      <a:pt x="84" y="498"/>
                    </a:cubicBezTo>
                    <a:cubicBezTo>
                      <a:pt x="84" y="498"/>
                      <a:pt x="84" y="498"/>
                      <a:pt x="84" y="498"/>
                    </a:cubicBezTo>
                    <a:close/>
                    <a:moveTo>
                      <a:pt x="98" y="490"/>
                    </a:moveTo>
                    <a:cubicBezTo>
                      <a:pt x="98" y="490"/>
                      <a:pt x="98" y="490"/>
                      <a:pt x="98" y="490"/>
                    </a:cubicBezTo>
                    <a:cubicBezTo>
                      <a:pt x="96" y="487"/>
                      <a:pt x="96" y="487"/>
                      <a:pt x="96" y="487"/>
                    </a:cubicBezTo>
                    <a:cubicBezTo>
                      <a:pt x="96" y="487"/>
                      <a:pt x="96" y="486"/>
                      <a:pt x="96" y="486"/>
                    </a:cubicBezTo>
                    <a:cubicBezTo>
                      <a:pt x="97" y="486"/>
                      <a:pt x="98" y="485"/>
                      <a:pt x="99" y="484"/>
                    </a:cubicBezTo>
                    <a:cubicBezTo>
                      <a:pt x="99" y="484"/>
                      <a:pt x="100" y="484"/>
                      <a:pt x="100" y="484"/>
                    </a:cubicBezTo>
                    <a:cubicBezTo>
                      <a:pt x="102" y="487"/>
                      <a:pt x="102" y="487"/>
                      <a:pt x="102" y="487"/>
                    </a:cubicBezTo>
                    <a:cubicBezTo>
                      <a:pt x="102" y="487"/>
                      <a:pt x="102" y="488"/>
                      <a:pt x="101" y="488"/>
                    </a:cubicBezTo>
                    <a:cubicBezTo>
                      <a:pt x="100" y="488"/>
                      <a:pt x="99" y="489"/>
                      <a:pt x="98" y="490"/>
                    </a:cubicBezTo>
                    <a:cubicBezTo>
                      <a:pt x="98" y="490"/>
                      <a:pt x="98" y="490"/>
                      <a:pt x="98" y="490"/>
                    </a:cubicBezTo>
                    <a:cubicBezTo>
                      <a:pt x="98" y="490"/>
                      <a:pt x="98" y="490"/>
                      <a:pt x="98" y="490"/>
                    </a:cubicBezTo>
                    <a:close/>
                    <a:moveTo>
                      <a:pt x="112" y="481"/>
                    </a:moveTo>
                    <a:cubicBezTo>
                      <a:pt x="111" y="481"/>
                      <a:pt x="111" y="481"/>
                      <a:pt x="111" y="481"/>
                    </a:cubicBezTo>
                    <a:cubicBezTo>
                      <a:pt x="109" y="478"/>
                      <a:pt x="109" y="478"/>
                      <a:pt x="109" y="478"/>
                    </a:cubicBezTo>
                    <a:cubicBezTo>
                      <a:pt x="109" y="478"/>
                      <a:pt x="109" y="478"/>
                      <a:pt x="110" y="478"/>
                    </a:cubicBezTo>
                    <a:cubicBezTo>
                      <a:pt x="111" y="477"/>
                      <a:pt x="111" y="477"/>
                      <a:pt x="111" y="477"/>
                    </a:cubicBezTo>
                    <a:cubicBezTo>
                      <a:pt x="111" y="477"/>
                      <a:pt x="112" y="476"/>
                      <a:pt x="113" y="476"/>
                    </a:cubicBezTo>
                    <a:cubicBezTo>
                      <a:pt x="113" y="476"/>
                      <a:pt x="113" y="476"/>
                      <a:pt x="113" y="476"/>
                    </a:cubicBezTo>
                    <a:cubicBezTo>
                      <a:pt x="113" y="476"/>
                      <a:pt x="113" y="476"/>
                      <a:pt x="113" y="476"/>
                    </a:cubicBezTo>
                    <a:cubicBezTo>
                      <a:pt x="115" y="479"/>
                      <a:pt x="115" y="479"/>
                      <a:pt x="115" y="479"/>
                    </a:cubicBezTo>
                    <a:cubicBezTo>
                      <a:pt x="115" y="479"/>
                      <a:pt x="115" y="479"/>
                      <a:pt x="115" y="479"/>
                    </a:cubicBezTo>
                    <a:cubicBezTo>
                      <a:pt x="115" y="479"/>
                      <a:pt x="115" y="479"/>
                      <a:pt x="115" y="479"/>
                    </a:cubicBezTo>
                    <a:cubicBezTo>
                      <a:pt x="114" y="480"/>
                      <a:pt x="114" y="480"/>
                      <a:pt x="114" y="480"/>
                    </a:cubicBezTo>
                    <a:cubicBezTo>
                      <a:pt x="113" y="480"/>
                      <a:pt x="112" y="481"/>
                      <a:pt x="112" y="481"/>
                    </a:cubicBezTo>
                    <a:cubicBezTo>
                      <a:pt x="112" y="481"/>
                      <a:pt x="112" y="481"/>
                      <a:pt x="112" y="481"/>
                    </a:cubicBezTo>
                    <a:close/>
                    <a:moveTo>
                      <a:pt x="125" y="473"/>
                    </a:moveTo>
                    <a:cubicBezTo>
                      <a:pt x="125" y="473"/>
                      <a:pt x="125" y="473"/>
                      <a:pt x="125" y="472"/>
                    </a:cubicBezTo>
                    <a:cubicBezTo>
                      <a:pt x="123" y="469"/>
                      <a:pt x="123" y="469"/>
                      <a:pt x="123" y="469"/>
                    </a:cubicBezTo>
                    <a:cubicBezTo>
                      <a:pt x="123" y="469"/>
                      <a:pt x="123" y="469"/>
                      <a:pt x="123" y="469"/>
                    </a:cubicBezTo>
                    <a:cubicBezTo>
                      <a:pt x="126" y="467"/>
                      <a:pt x="126" y="467"/>
                      <a:pt x="126" y="467"/>
                    </a:cubicBezTo>
                    <a:cubicBezTo>
                      <a:pt x="126" y="467"/>
                      <a:pt x="126" y="467"/>
                      <a:pt x="126" y="467"/>
                    </a:cubicBezTo>
                    <a:cubicBezTo>
                      <a:pt x="128" y="470"/>
                      <a:pt x="128" y="470"/>
                      <a:pt x="128" y="470"/>
                    </a:cubicBezTo>
                    <a:cubicBezTo>
                      <a:pt x="129" y="470"/>
                      <a:pt x="129" y="470"/>
                      <a:pt x="128" y="470"/>
                    </a:cubicBezTo>
                    <a:cubicBezTo>
                      <a:pt x="127" y="471"/>
                      <a:pt x="126" y="472"/>
                      <a:pt x="125" y="473"/>
                    </a:cubicBezTo>
                    <a:cubicBezTo>
                      <a:pt x="125" y="473"/>
                      <a:pt x="125" y="473"/>
                      <a:pt x="125" y="473"/>
                    </a:cubicBezTo>
                    <a:cubicBezTo>
                      <a:pt x="125" y="473"/>
                      <a:pt x="125" y="473"/>
                      <a:pt x="125" y="473"/>
                    </a:cubicBezTo>
                    <a:close/>
                    <a:moveTo>
                      <a:pt x="138" y="464"/>
                    </a:moveTo>
                    <a:cubicBezTo>
                      <a:pt x="138" y="464"/>
                      <a:pt x="138" y="464"/>
                      <a:pt x="138" y="464"/>
                    </a:cubicBezTo>
                    <a:cubicBezTo>
                      <a:pt x="138" y="464"/>
                      <a:pt x="138" y="464"/>
                      <a:pt x="138" y="464"/>
                    </a:cubicBezTo>
                    <a:cubicBezTo>
                      <a:pt x="136" y="461"/>
                      <a:pt x="136" y="461"/>
                      <a:pt x="136" y="461"/>
                    </a:cubicBezTo>
                    <a:cubicBezTo>
                      <a:pt x="136" y="460"/>
                      <a:pt x="136" y="460"/>
                      <a:pt x="136" y="460"/>
                    </a:cubicBezTo>
                    <a:cubicBezTo>
                      <a:pt x="137" y="460"/>
                      <a:pt x="138" y="459"/>
                      <a:pt x="139" y="458"/>
                    </a:cubicBezTo>
                    <a:cubicBezTo>
                      <a:pt x="139" y="458"/>
                      <a:pt x="139" y="458"/>
                      <a:pt x="139" y="458"/>
                    </a:cubicBezTo>
                    <a:cubicBezTo>
                      <a:pt x="139" y="458"/>
                      <a:pt x="140" y="458"/>
                      <a:pt x="140" y="458"/>
                    </a:cubicBezTo>
                    <a:cubicBezTo>
                      <a:pt x="142" y="461"/>
                      <a:pt x="142" y="461"/>
                      <a:pt x="142" y="461"/>
                    </a:cubicBezTo>
                    <a:cubicBezTo>
                      <a:pt x="142" y="461"/>
                      <a:pt x="142" y="461"/>
                      <a:pt x="142" y="461"/>
                    </a:cubicBezTo>
                    <a:cubicBezTo>
                      <a:pt x="142" y="461"/>
                      <a:pt x="142" y="461"/>
                      <a:pt x="142" y="461"/>
                    </a:cubicBezTo>
                    <a:cubicBezTo>
                      <a:pt x="141" y="462"/>
                      <a:pt x="140" y="462"/>
                      <a:pt x="140" y="463"/>
                    </a:cubicBezTo>
                    <a:cubicBezTo>
                      <a:pt x="138" y="464"/>
                      <a:pt x="138" y="464"/>
                      <a:pt x="138" y="464"/>
                    </a:cubicBezTo>
                    <a:cubicBezTo>
                      <a:pt x="138" y="464"/>
                      <a:pt x="138" y="464"/>
                      <a:pt x="138" y="464"/>
                    </a:cubicBezTo>
                    <a:close/>
                    <a:moveTo>
                      <a:pt x="151" y="454"/>
                    </a:moveTo>
                    <a:cubicBezTo>
                      <a:pt x="151" y="454"/>
                      <a:pt x="151" y="454"/>
                      <a:pt x="151" y="454"/>
                    </a:cubicBezTo>
                    <a:cubicBezTo>
                      <a:pt x="151" y="454"/>
                      <a:pt x="151" y="454"/>
                      <a:pt x="151" y="454"/>
                    </a:cubicBezTo>
                    <a:cubicBezTo>
                      <a:pt x="149" y="451"/>
                      <a:pt x="149" y="451"/>
                      <a:pt x="149" y="451"/>
                    </a:cubicBezTo>
                    <a:cubicBezTo>
                      <a:pt x="149" y="451"/>
                      <a:pt x="149" y="451"/>
                      <a:pt x="149" y="451"/>
                    </a:cubicBezTo>
                    <a:cubicBezTo>
                      <a:pt x="149" y="451"/>
                      <a:pt x="149" y="451"/>
                      <a:pt x="149" y="451"/>
                    </a:cubicBezTo>
                    <a:cubicBezTo>
                      <a:pt x="150" y="450"/>
                      <a:pt x="151" y="449"/>
                      <a:pt x="152" y="449"/>
                    </a:cubicBezTo>
                    <a:cubicBezTo>
                      <a:pt x="152" y="449"/>
                      <a:pt x="152" y="449"/>
                      <a:pt x="152" y="449"/>
                    </a:cubicBezTo>
                    <a:cubicBezTo>
                      <a:pt x="153" y="449"/>
                      <a:pt x="153" y="449"/>
                      <a:pt x="153" y="449"/>
                    </a:cubicBezTo>
                    <a:cubicBezTo>
                      <a:pt x="155" y="452"/>
                      <a:pt x="155" y="452"/>
                      <a:pt x="155" y="452"/>
                    </a:cubicBezTo>
                    <a:cubicBezTo>
                      <a:pt x="155" y="452"/>
                      <a:pt x="155" y="452"/>
                      <a:pt x="155" y="452"/>
                    </a:cubicBezTo>
                    <a:cubicBezTo>
                      <a:pt x="155" y="452"/>
                      <a:pt x="155" y="452"/>
                      <a:pt x="155" y="452"/>
                    </a:cubicBezTo>
                    <a:cubicBezTo>
                      <a:pt x="154" y="453"/>
                      <a:pt x="153" y="453"/>
                      <a:pt x="151" y="454"/>
                    </a:cubicBezTo>
                    <a:cubicBezTo>
                      <a:pt x="151" y="454"/>
                      <a:pt x="151" y="454"/>
                      <a:pt x="151" y="454"/>
                    </a:cubicBezTo>
                    <a:close/>
                    <a:moveTo>
                      <a:pt x="164" y="445"/>
                    </a:moveTo>
                    <a:cubicBezTo>
                      <a:pt x="164" y="445"/>
                      <a:pt x="164" y="445"/>
                      <a:pt x="164" y="445"/>
                    </a:cubicBezTo>
                    <a:cubicBezTo>
                      <a:pt x="164" y="445"/>
                      <a:pt x="164" y="445"/>
                      <a:pt x="164" y="445"/>
                    </a:cubicBezTo>
                    <a:cubicBezTo>
                      <a:pt x="162" y="442"/>
                      <a:pt x="162" y="442"/>
                      <a:pt x="162" y="442"/>
                    </a:cubicBezTo>
                    <a:cubicBezTo>
                      <a:pt x="162" y="442"/>
                      <a:pt x="162" y="442"/>
                      <a:pt x="162" y="442"/>
                    </a:cubicBezTo>
                    <a:cubicBezTo>
                      <a:pt x="162" y="441"/>
                      <a:pt x="162" y="441"/>
                      <a:pt x="162" y="441"/>
                    </a:cubicBezTo>
                    <a:cubicBezTo>
                      <a:pt x="163" y="441"/>
                      <a:pt x="164" y="440"/>
                      <a:pt x="164" y="439"/>
                    </a:cubicBezTo>
                    <a:cubicBezTo>
                      <a:pt x="165" y="439"/>
                      <a:pt x="165" y="439"/>
                      <a:pt x="165" y="439"/>
                    </a:cubicBezTo>
                    <a:cubicBezTo>
                      <a:pt x="165" y="439"/>
                      <a:pt x="165" y="439"/>
                      <a:pt x="165" y="439"/>
                    </a:cubicBezTo>
                    <a:cubicBezTo>
                      <a:pt x="168" y="442"/>
                      <a:pt x="168" y="442"/>
                      <a:pt x="168" y="442"/>
                    </a:cubicBezTo>
                    <a:cubicBezTo>
                      <a:pt x="168" y="442"/>
                      <a:pt x="168" y="442"/>
                      <a:pt x="168" y="442"/>
                    </a:cubicBezTo>
                    <a:cubicBezTo>
                      <a:pt x="166" y="443"/>
                      <a:pt x="165" y="444"/>
                      <a:pt x="164" y="445"/>
                    </a:cubicBezTo>
                    <a:cubicBezTo>
                      <a:pt x="164" y="445"/>
                      <a:pt x="164" y="445"/>
                      <a:pt x="164" y="445"/>
                    </a:cubicBezTo>
                    <a:close/>
                    <a:moveTo>
                      <a:pt x="177" y="435"/>
                    </a:moveTo>
                    <a:cubicBezTo>
                      <a:pt x="177" y="435"/>
                      <a:pt x="177" y="434"/>
                      <a:pt x="177" y="434"/>
                    </a:cubicBezTo>
                    <a:cubicBezTo>
                      <a:pt x="174" y="432"/>
                      <a:pt x="174" y="432"/>
                      <a:pt x="174" y="432"/>
                    </a:cubicBezTo>
                    <a:cubicBezTo>
                      <a:pt x="174" y="432"/>
                      <a:pt x="174" y="431"/>
                      <a:pt x="174" y="431"/>
                    </a:cubicBezTo>
                    <a:cubicBezTo>
                      <a:pt x="175" y="431"/>
                      <a:pt x="175" y="431"/>
                      <a:pt x="175" y="431"/>
                    </a:cubicBezTo>
                    <a:cubicBezTo>
                      <a:pt x="176" y="430"/>
                      <a:pt x="177" y="429"/>
                      <a:pt x="177" y="429"/>
                    </a:cubicBezTo>
                    <a:cubicBezTo>
                      <a:pt x="177" y="429"/>
                      <a:pt x="178" y="429"/>
                      <a:pt x="178" y="429"/>
                    </a:cubicBezTo>
                    <a:cubicBezTo>
                      <a:pt x="180" y="432"/>
                      <a:pt x="180" y="432"/>
                      <a:pt x="180" y="432"/>
                    </a:cubicBezTo>
                    <a:cubicBezTo>
                      <a:pt x="180" y="432"/>
                      <a:pt x="180" y="432"/>
                      <a:pt x="180" y="432"/>
                    </a:cubicBezTo>
                    <a:cubicBezTo>
                      <a:pt x="179" y="433"/>
                      <a:pt x="178" y="434"/>
                      <a:pt x="177" y="434"/>
                    </a:cubicBezTo>
                    <a:cubicBezTo>
                      <a:pt x="177" y="435"/>
                      <a:pt x="177" y="435"/>
                      <a:pt x="177" y="435"/>
                    </a:cubicBezTo>
                    <a:close/>
                    <a:moveTo>
                      <a:pt x="189" y="424"/>
                    </a:moveTo>
                    <a:cubicBezTo>
                      <a:pt x="189" y="424"/>
                      <a:pt x="189" y="424"/>
                      <a:pt x="189" y="424"/>
                    </a:cubicBezTo>
                    <a:cubicBezTo>
                      <a:pt x="188" y="423"/>
                      <a:pt x="188" y="423"/>
                      <a:pt x="188" y="423"/>
                    </a:cubicBezTo>
                    <a:cubicBezTo>
                      <a:pt x="188" y="423"/>
                      <a:pt x="188" y="423"/>
                      <a:pt x="188" y="423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6" y="421"/>
                      <a:pt x="186" y="421"/>
                      <a:pt x="186" y="421"/>
                    </a:cubicBezTo>
                    <a:cubicBezTo>
                      <a:pt x="187" y="420"/>
                      <a:pt x="187" y="420"/>
                      <a:pt x="187" y="420"/>
                    </a:cubicBezTo>
                    <a:cubicBezTo>
                      <a:pt x="188" y="419"/>
                      <a:pt x="189" y="419"/>
                      <a:pt x="189" y="418"/>
                    </a:cubicBezTo>
                    <a:cubicBezTo>
                      <a:pt x="189" y="418"/>
                      <a:pt x="190" y="418"/>
                      <a:pt x="190" y="418"/>
                    </a:cubicBezTo>
                    <a:cubicBezTo>
                      <a:pt x="192" y="421"/>
                      <a:pt x="192" y="421"/>
                      <a:pt x="192" y="421"/>
                    </a:cubicBezTo>
                    <a:cubicBezTo>
                      <a:pt x="192" y="421"/>
                      <a:pt x="192" y="421"/>
                      <a:pt x="192" y="421"/>
                    </a:cubicBezTo>
                    <a:cubicBezTo>
                      <a:pt x="191" y="422"/>
                      <a:pt x="190" y="423"/>
                      <a:pt x="189" y="424"/>
                    </a:cubicBezTo>
                    <a:cubicBezTo>
                      <a:pt x="189" y="424"/>
                      <a:pt x="189" y="424"/>
                      <a:pt x="189" y="424"/>
                    </a:cubicBezTo>
                    <a:cubicBezTo>
                      <a:pt x="189" y="424"/>
                      <a:pt x="189" y="424"/>
                      <a:pt x="189" y="424"/>
                    </a:cubicBezTo>
                    <a:close/>
                    <a:moveTo>
                      <a:pt x="201" y="413"/>
                    </a:move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0" y="413"/>
                      <a:pt x="200" y="413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8" y="410"/>
                      <a:pt x="198" y="410"/>
                      <a:pt x="198" y="410"/>
                    </a:cubicBezTo>
                    <a:cubicBezTo>
                      <a:pt x="199" y="409"/>
                      <a:pt x="200" y="408"/>
                      <a:pt x="201" y="407"/>
                    </a:cubicBezTo>
                    <a:cubicBezTo>
                      <a:pt x="201" y="407"/>
                      <a:pt x="201" y="407"/>
                      <a:pt x="201" y="407"/>
                    </a:cubicBezTo>
                    <a:cubicBezTo>
                      <a:pt x="201" y="407"/>
                      <a:pt x="201" y="407"/>
                      <a:pt x="201" y="407"/>
                    </a:cubicBezTo>
                    <a:cubicBezTo>
                      <a:pt x="201" y="407"/>
                      <a:pt x="201" y="407"/>
                      <a:pt x="201" y="407"/>
                    </a:cubicBezTo>
                    <a:cubicBezTo>
                      <a:pt x="204" y="410"/>
                      <a:pt x="204" y="410"/>
                      <a:pt x="204" y="410"/>
                    </a:cubicBezTo>
                    <a:cubicBezTo>
                      <a:pt x="204" y="410"/>
                      <a:pt x="204" y="410"/>
                      <a:pt x="204" y="410"/>
                    </a:cubicBezTo>
                    <a:cubicBezTo>
                      <a:pt x="204" y="410"/>
                      <a:pt x="204" y="410"/>
                      <a:pt x="204" y="410"/>
                    </a:cubicBezTo>
                    <a:cubicBezTo>
                      <a:pt x="203" y="411"/>
                      <a:pt x="202" y="412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ubicBezTo>
                      <a:pt x="201" y="413"/>
                      <a:pt x="201" y="413"/>
                      <a:pt x="201" y="413"/>
                    </a:cubicBezTo>
                    <a:close/>
                    <a:moveTo>
                      <a:pt x="212" y="401"/>
                    </a:moveTo>
                    <a:cubicBezTo>
                      <a:pt x="212" y="401"/>
                      <a:pt x="212" y="401"/>
                      <a:pt x="212" y="401"/>
                    </a:cubicBezTo>
                    <a:cubicBezTo>
                      <a:pt x="209" y="399"/>
                      <a:pt x="209" y="399"/>
                      <a:pt x="209" y="399"/>
                    </a:cubicBezTo>
                    <a:cubicBezTo>
                      <a:pt x="209" y="399"/>
                      <a:pt x="209" y="399"/>
                      <a:pt x="209" y="399"/>
                    </a:cubicBezTo>
                    <a:cubicBezTo>
                      <a:pt x="210" y="398"/>
                      <a:pt x="211" y="397"/>
                      <a:pt x="212" y="396"/>
                    </a:cubicBezTo>
                    <a:cubicBezTo>
                      <a:pt x="212" y="396"/>
                      <a:pt x="212" y="396"/>
                      <a:pt x="212" y="396"/>
                    </a:cubicBezTo>
                    <a:cubicBezTo>
                      <a:pt x="212" y="396"/>
                      <a:pt x="212" y="396"/>
                      <a:pt x="212" y="396"/>
                    </a:cubicBezTo>
                    <a:cubicBezTo>
                      <a:pt x="215" y="398"/>
                      <a:pt x="215" y="398"/>
                      <a:pt x="215" y="398"/>
                    </a:cubicBezTo>
                    <a:cubicBezTo>
                      <a:pt x="215" y="398"/>
                      <a:pt x="215" y="398"/>
                      <a:pt x="215" y="398"/>
                    </a:cubicBezTo>
                    <a:cubicBezTo>
                      <a:pt x="214" y="399"/>
                      <a:pt x="213" y="400"/>
                      <a:pt x="212" y="401"/>
                    </a:cubicBezTo>
                    <a:cubicBezTo>
                      <a:pt x="212" y="401"/>
                      <a:pt x="212" y="401"/>
                      <a:pt x="212" y="401"/>
                    </a:cubicBezTo>
                    <a:close/>
                    <a:moveTo>
                      <a:pt x="222" y="389"/>
                    </a:moveTo>
                    <a:cubicBezTo>
                      <a:pt x="222" y="389"/>
                      <a:pt x="222" y="389"/>
                      <a:pt x="222" y="389"/>
                    </a:cubicBezTo>
                    <a:cubicBezTo>
                      <a:pt x="222" y="389"/>
                      <a:pt x="222" y="389"/>
                      <a:pt x="222" y="389"/>
                    </a:cubicBezTo>
                    <a:cubicBezTo>
                      <a:pt x="219" y="387"/>
                      <a:pt x="219" y="387"/>
                      <a:pt x="219" y="387"/>
                    </a:cubicBezTo>
                    <a:cubicBezTo>
                      <a:pt x="219" y="387"/>
                      <a:pt x="219" y="387"/>
                      <a:pt x="219" y="387"/>
                    </a:cubicBezTo>
                    <a:cubicBezTo>
                      <a:pt x="219" y="387"/>
                      <a:pt x="219" y="387"/>
                      <a:pt x="219" y="387"/>
                    </a:cubicBezTo>
                    <a:cubicBezTo>
                      <a:pt x="220" y="386"/>
                      <a:pt x="221" y="385"/>
                      <a:pt x="222" y="384"/>
                    </a:cubicBezTo>
                    <a:cubicBezTo>
                      <a:pt x="222" y="383"/>
                      <a:pt x="222" y="383"/>
                      <a:pt x="222" y="384"/>
                    </a:cubicBezTo>
                    <a:cubicBezTo>
                      <a:pt x="225" y="386"/>
                      <a:pt x="225" y="386"/>
                      <a:pt x="225" y="386"/>
                    </a:cubicBezTo>
                    <a:cubicBezTo>
                      <a:pt x="225" y="386"/>
                      <a:pt x="225" y="386"/>
                      <a:pt x="225" y="386"/>
                    </a:cubicBezTo>
                    <a:cubicBezTo>
                      <a:pt x="225" y="386"/>
                      <a:pt x="225" y="386"/>
                      <a:pt x="225" y="386"/>
                    </a:cubicBezTo>
                    <a:cubicBezTo>
                      <a:pt x="224" y="387"/>
                      <a:pt x="223" y="388"/>
                      <a:pt x="223" y="389"/>
                    </a:cubicBezTo>
                    <a:cubicBezTo>
                      <a:pt x="222" y="389"/>
                      <a:pt x="222" y="389"/>
                      <a:pt x="222" y="389"/>
                    </a:cubicBezTo>
                    <a:close/>
                    <a:moveTo>
                      <a:pt x="232" y="376"/>
                    </a:moveTo>
                    <a:cubicBezTo>
                      <a:pt x="232" y="376"/>
                      <a:pt x="232" y="376"/>
                      <a:pt x="232" y="376"/>
                    </a:cubicBezTo>
                    <a:cubicBezTo>
                      <a:pt x="229" y="374"/>
                      <a:pt x="229" y="374"/>
                      <a:pt x="229" y="374"/>
                    </a:cubicBezTo>
                    <a:cubicBezTo>
                      <a:pt x="229" y="374"/>
                      <a:pt x="229" y="374"/>
                      <a:pt x="229" y="374"/>
                    </a:cubicBezTo>
                    <a:cubicBezTo>
                      <a:pt x="230" y="373"/>
                      <a:pt x="231" y="372"/>
                      <a:pt x="231" y="371"/>
                    </a:cubicBezTo>
                    <a:cubicBezTo>
                      <a:pt x="231" y="371"/>
                      <a:pt x="231" y="371"/>
                      <a:pt x="231" y="371"/>
                    </a:cubicBezTo>
                    <a:cubicBezTo>
                      <a:pt x="231" y="371"/>
                      <a:pt x="232" y="371"/>
                      <a:pt x="232" y="371"/>
                    </a:cubicBezTo>
                    <a:cubicBezTo>
                      <a:pt x="235" y="373"/>
                      <a:pt x="235" y="373"/>
                      <a:pt x="235" y="373"/>
                    </a:cubicBezTo>
                    <a:cubicBezTo>
                      <a:pt x="235" y="373"/>
                      <a:pt x="235" y="373"/>
                      <a:pt x="235" y="373"/>
                    </a:cubicBezTo>
                    <a:cubicBezTo>
                      <a:pt x="234" y="374"/>
                      <a:pt x="233" y="375"/>
                      <a:pt x="232" y="376"/>
                    </a:cubicBezTo>
                    <a:cubicBezTo>
                      <a:pt x="232" y="376"/>
                      <a:pt x="232" y="376"/>
                      <a:pt x="232" y="376"/>
                    </a:cubicBezTo>
                    <a:cubicBezTo>
                      <a:pt x="232" y="376"/>
                      <a:pt x="232" y="376"/>
                      <a:pt x="232" y="376"/>
                    </a:cubicBezTo>
                    <a:close/>
                    <a:moveTo>
                      <a:pt x="241" y="363"/>
                    </a:moveTo>
                    <a:cubicBezTo>
                      <a:pt x="241" y="363"/>
                      <a:pt x="241" y="363"/>
                      <a:pt x="241" y="363"/>
                    </a:cubicBezTo>
                    <a:cubicBezTo>
                      <a:pt x="241" y="363"/>
                      <a:pt x="241" y="363"/>
                      <a:pt x="241" y="363"/>
                    </a:cubicBezTo>
                    <a:cubicBezTo>
                      <a:pt x="238" y="361"/>
                      <a:pt x="238" y="361"/>
                      <a:pt x="238" y="361"/>
                    </a:cubicBezTo>
                    <a:cubicBezTo>
                      <a:pt x="238" y="361"/>
                      <a:pt x="238" y="361"/>
                      <a:pt x="238" y="361"/>
                    </a:cubicBezTo>
                    <a:cubicBezTo>
                      <a:pt x="238" y="361"/>
                      <a:pt x="238" y="361"/>
                      <a:pt x="238" y="361"/>
                    </a:cubicBezTo>
                    <a:cubicBezTo>
                      <a:pt x="238" y="360"/>
                      <a:pt x="239" y="359"/>
                      <a:pt x="240" y="357"/>
                    </a:cubicBezTo>
                    <a:cubicBezTo>
                      <a:pt x="240" y="357"/>
                      <a:pt x="240" y="357"/>
                      <a:pt x="240" y="357"/>
                    </a:cubicBezTo>
                    <a:cubicBezTo>
                      <a:pt x="243" y="359"/>
                      <a:pt x="243" y="359"/>
                      <a:pt x="243" y="359"/>
                    </a:cubicBezTo>
                    <a:cubicBezTo>
                      <a:pt x="243" y="359"/>
                      <a:pt x="243" y="359"/>
                      <a:pt x="243" y="359"/>
                    </a:cubicBezTo>
                    <a:cubicBezTo>
                      <a:pt x="243" y="359"/>
                      <a:pt x="243" y="359"/>
                      <a:pt x="243" y="359"/>
                    </a:cubicBezTo>
                    <a:cubicBezTo>
                      <a:pt x="243" y="360"/>
                      <a:pt x="242" y="362"/>
                      <a:pt x="241" y="363"/>
                    </a:cubicBezTo>
                    <a:cubicBezTo>
                      <a:pt x="241" y="363"/>
                      <a:pt x="241" y="363"/>
                      <a:pt x="241" y="363"/>
                    </a:cubicBezTo>
                    <a:close/>
                    <a:moveTo>
                      <a:pt x="216" y="357"/>
                    </a:moveTo>
                    <a:cubicBezTo>
                      <a:pt x="216" y="357"/>
                      <a:pt x="216" y="357"/>
                      <a:pt x="216" y="357"/>
                    </a:cubicBezTo>
                    <a:cubicBezTo>
                      <a:pt x="216" y="357"/>
                      <a:pt x="216" y="357"/>
                      <a:pt x="216" y="357"/>
                    </a:cubicBezTo>
                    <a:cubicBezTo>
                      <a:pt x="216" y="357"/>
                      <a:pt x="216" y="357"/>
                      <a:pt x="216" y="357"/>
                    </a:cubicBezTo>
                    <a:cubicBezTo>
                      <a:pt x="215" y="357"/>
                      <a:pt x="214" y="357"/>
                      <a:pt x="212" y="357"/>
                    </a:cubicBezTo>
                    <a:cubicBezTo>
                      <a:pt x="212" y="357"/>
                      <a:pt x="212" y="357"/>
                      <a:pt x="212" y="357"/>
                    </a:cubicBezTo>
                    <a:cubicBezTo>
                      <a:pt x="212" y="357"/>
                      <a:pt x="212" y="356"/>
                      <a:pt x="212" y="356"/>
                    </a:cubicBezTo>
                    <a:cubicBezTo>
                      <a:pt x="212" y="353"/>
                      <a:pt x="212" y="353"/>
                      <a:pt x="212" y="353"/>
                    </a:cubicBezTo>
                    <a:cubicBezTo>
                      <a:pt x="212" y="353"/>
                      <a:pt x="212" y="353"/>
                      <a:pt x="212" y="353"/>
                    </a:cubicBezTo>
                    <a:cubicBezTo>
                      <a:pt x="212" y="353"/>
                      <a:pt x="213" y="353"/>
                      <a:pt x="212" y="353"/>
                    </a:cubicBezTo>
                    <a:cubicBezTo>
                      <a:pt x="214" y="353"/>
                      <a:pt x="215" y="353"/>
                      <a:pt x="216" y="353"/>
                    </a:cubicBezTo>
                    <a:cubicBezTo>
                      <a:pt x="216" y="353"/>
                      <a:pt x="217" y="353"/>
                      <a:pt x="217" y="353"/>
                    </a:cubicBezTo>
                    <a:cubicBezTo>
                      <a:pt x="217" y="353"/>
                      <a:pt x="217" y="353"/>
                      <a:pt x="217" y="353"/>
                    </a:cubicBezTo>
                    <a:cubicBezTo>
                      <a:pt x="217" y="357"/>
                      <a:pt x="217" y="357"/>
                      <a:pt x="217" y="357"/>
                    </a:cubicBezTo>
                    <a:cubicBezTo>
                      <a:pt x="217" y="357"/>
                      <a:pt x="217" y="357"/>
                      <a:pt x="216" y="357"/>
                    </a:cubicBezTo>
                    <a:cubicBezTo>
                      <a:pt x="216" y="357"/>
                      <a:pt x="216" y="357"/>
                      <a:pt x="216" y="357"/>
                    </a:cubicBezTo>
                    <a:close/>
                    <a:moveTo>
                      <a:pt x="228" y="357"/>
                    </a:moveTo>
                    <a:cubicBezTo>
                      <a:pt x="228" y="357"/>
                      <a:pt x="228" y="357"/>
                      <a:pt x="228" y="357"/>
                    </a:cubicBezTo>
                    <a:cubicBezTo>
                      <a:pt x="228" y="356"/>
                      <a:pt x="228" y="356"/>
                      <a:pt x="228" y="356"/>
                    </a:cubicBezTo>
                    <a:cubicBezTo>
                      <a:pt x="228" y="353"/>
                      <a:pt x="228" y="353"/>
                      <a:pt x="228" y="353"/>
                    </a:cubicBezTo>
                    <a:cubicBezTo>
                      <a:pt x="228" y="353"/>
                      <a:pt x="228" y="353"/>
                      <a:pt x="228" y="353"/>
                    </a:cubicBezTo>
                    <a:cubicBezTo>
                      <a:pt x="228" y="353"/>
                      <a:pt x="228" y="353"/>
                      <a:pt x="228" y="353"/>
                    </a:cubicBezTo>
                    <a:cubicBezTo>
                      <a:pt x="230" y="353"/>
                      <a:pt x="231" y="352"/>
                      <a:pt x="232" y="352"/>
                    </a:cubicBezTo>
                    <a:cubicBezTo>
                      <a:pt x="232" y="352"/>
                      <a:pt x="232" y="352"/>
                      <a:pt x="232" y="353"/>
                    </a:cubicBezTo>
                    <a:cubicBezTo>
                      <a:pt x="233" y="356"/>
                      <a:pt x="233" y="356"/>
                      <a:pt x="233" y="356"/>
                    </a:cubicBezTo>
                    <a:cubicBezTo>
                      <a:pt x="233" y="356"/>
                      <a:pt x="233" y="356"/>
                      <a:pt x="233" y="356"/>
                    </a:cubicBezTo>
                    <a:cubicBezTo>
                      <a:pt x="231" y="356"/>
                      <a:pt x="230" y="357"/>
                      <a:pt x="228" y="357"/>
                    </a:cubicBezTo>
                    <a:close/>
                    <a:moveTo>
                      <a:pt x="200" y="356"/>
                    </a:moveTo>
                    <a:cubicBezTo>
                      <a:pt x="200" y="356"/>
                      <a:pt x="200" y="356"/>
                      <a:pt x="200" y="356"/>
                    </a:cubicBezTo>
                    <a:cubicBezTo>
                      <a:pt x="199" y="356"/>
                      <a:pt x="197" y="355"/>
                      <a:pt x="196" y="355"/>
                    </a:cubicBezTo>
                    <a:cubicBezTo>
                      <a:pt x="196" y="355"/>
                      <a:pt x="196" y="355"/>
                      <a:pt x="196" y="355"/>
                    </a:cubicBezTo>
                    <a:cubicBezTo>
                      <a:pt x="196" y="352"/>
                      <a:pt x="196" y="352"/>
                      <a:pt x="196" y="352"/>
                    </a:cubicBezTo>
                    <a:cubicBezTo>
                      <a:pt x="196" y="351"/>
                      <a:pt x="197" y="351"/>
                      <a:pt x="197" y="351"/>
                    </a:cubicBezTo>
                    <a:cubicBezTo>
                      <a:pt x="198" y="352"/>
                      <a:pt x="199" y="352"/>
                      <a:pt x="201" y="352"/>
                    </a:cubicBezTo>
                    <a:cubicBezTo>
                      <a:pt x="201" y="352"/>
                      <a:pt x="201" y="352"/>
                      <a:pt x="201" y="352"/>
                    </a:cubicBezTo>
                    <a:cubicBezTo>
                      <a:pt x="200" y="356"/>
                      <a:pt x="200" y="356"/>
                      <a:pt x="200" y="356"/>
                    </a:cubicBezTo>
                    <a:cubicBezTo>
                      <a:pt x="200" y="356"/>
                      <a:pt x="200" y="356"/>
                      <a:pt x="200" y="356"/>
                    </a:cubicBezTo>
                    <a:close/>
                    <a:moveTo>
                      <a:pt x="245" y="355"/>
                    </a:moveTo>
                    <a:cubicBezTo>
                      <a:pt x="244" y="355"/>
                      <a:pt x="244" y="355"/>
                      <a:pt x="244" y="355"/>
                    </a:cubicBezTo>
                    <a:cubicBezTo>
                      <a:pt x="244" y="351"/>
                      <a:pt x="244" y="351"/>
                      <a:pt x="244" y="351"/>
                    </a:cubicBezTo>
                    <a:cubicBezTo>
                      <a:pt x="244" y="351"/>
                      <a:pt x="244" y="351"/>
                      <a:pt x="244" y="351"/>
                    </a:cubicBezTo>
                    <a:cubicBezTo>
                      <a:pt x="246" y="351"/>
                      <a:pt x="247" y="351"/>
                      <a:pt x="248" y="351"/>
                    </a:cubicBezTo>
                    <a:cubicBezTo>
                      <a:pt x="248" y="351"/>
                      <a:pt x="248" y="351"/>
                      <a:pt x="248" y="351"/>
                    </a:cubicBezTo>
                    <a:cubicBezTo>
                      <a:pt x="249" y="354"/>
                      <a:pt x="249" y="354"/>
                      <a:pt x="249" y="354"/>
                    </a:cubicBezTo>
                    <a:cubicBezTo>
                      <a:pt x="249" y="354"/>
                      <a:pt x="249" y="354"/>
                      <a:pt x="249" y="354"/>
                    </a:cubicBezTo>
                    <a:cubicBezTo>
                      <a:pt x="249" y="354"/>
                      <a:pt x="249" y="354"/>
                      <a:pt x="249" y="355"/>
                    </a:cubicBezTo>
                    <a:cubicBezTo>
                      <a:pt x="247" y="355"/>
                      <a:pt x="246" y="355"/>
                      <a:pt x="245" y="355"/>
                    </a:cubicBezTo>
                    <a:cubicBezTo>
                      <a:pt x="245" y="355"/>
                      <a:pt x="245" y="355"/>
                      <a:pt x="245" y="355"/>
                    </a:cubicBezTo>
                    <a:close/>
                    <a:moveTo>
                      <a:pt x="184" y="354"/>
                    </a:moveTo>
                    <a:cubicBezTo>
                      <a:pt x="184" y="354"/>
                      <a:pt x="184" y="354"/>
                      <a:pt x="184" y="354"/>
                    </a:cubicBezTo>
                    <a:cubicBezTo>
                      <a:pt x="183" y="353"/>
                      <a:pt x="182" y="353"/>
                      <a:pt x="180" y="353"/>
                    </a:cubicBezTo>
                    <a:cubicBezTo>
                      <a:pt x="180" y="353"/>
                      <a:pt x="180" y="353"/>
                      <a:pt x="180" y="353"/>
                    </a:cubicBezTo>
                    <a:cubicBezTo>
                      <a:pt x="181" y="349"/>
                      <a:pt x="181" y="349"/>
                      <a:pt x="181" y="349"/>
                    </a:cubicBezTo>
                    <a:cubicBezTo>
                      <a:pt x="181" y="349"/>
                      <a:pt x="181" y="349"/>
                      <a:pt x="181" y="349"/>
                    </a:cubicBezTo>
                    <a:cubicBezTo>
                      <a:pt x="181" y="349"/>
                      <a:pt x="181" y="349"/>
                      <a:pt x="181" y="349"/>
                    </a:cubicBezTo>
                    <a:cubicBezTo>
                      <a:pt x="182" y="349"/>
                      <a:pt x="184" y="349"/>
                      <a:pt x="185" y="350"/>
                    </a:cubicBezTo>
                    <a:cubicBezTo>
                      <a:pt x="185" y="350"/>
                      <a:pt x="185" y="350"/>
                      <a:pt x="185" y="350"/>
                    </a:cubicBezTo>
                    <a:cubicBezTo>
                      <a:pt x="185" y="350"/>
                      <a:pt x="185" y="350"/>
                      <a:pt x="185" y="350"/>
                    </a:cubicBezTo>
                    <a:cubicBezTo>
                      <a:pt x="184" y="353"/>
                      <a:pt x="184" y="353"/>
                      <a:pt x="184" y="353"/>
                    </a:cubicBezTo>
                    <a:cubicBezTo>
                      <a:pt x="184" y="353"/>
                      <a:pt x="184" y="353"/>
                      <a:pt x="184" y="354"/>
                    </a:cubicBezTo>
                    <a:cubicBezTo>
                      <a:pt x="184" y="354"/>
                      <a:pt x="184" y="354"/>
                      <a:pt x="184" y="354"/>
                    </a:cubicBezTo>
                    <a:close/>
                    <a:moveTo>
                      <a:pt x="260" y="352"/>
                    </a:move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60" y="352"/>
                      <a:pt x="260" y="352"/>
                      <a:pt x="260" y="352"/>
                    </a:cubicBezTo>
                    <a:cubicBezTo>
                      <a:pt x="259" y="348"/>
                      <a:pt x="259" y="348"/>
                      <a:pt x="259" y="348"/>
                    </a:cubicBezTo>
                    <a:cubicBezTo>
                      <a:pt x="259" y="348"/>
                      <a:pt x="259" y="348"/>
                      <a:pt x="259" y="348"/>
                    </a:cubicBezTo>
                    <a:cubicBezTo>
                      <a:pt x="259" y="348"/>
                      <a:pt x="260" y="348"/>
                      <a:pt x="260" y="348"/>
                    </a:cubicBezTo>
                    <a:cubicBezTo>
                      <a:pt x="261" y="348"/>
                      <a:pt x="262" y="348"/>
                      <a:pt x="263" y="347"/>
                    </a:cubicBezTo>
                    <a:cubicBezTo>
                      <a:pt x="263" y="347"/>
                      <a:pt x="264" y="347"/>
                      <a:pt x="264" y="347"/>
                    </a:cubicBezTo>
                    <a:cubicBezTo>
                      <a:pt x="264" y="347"/>
                      <a:pt x="264" y="347"/>
                      <a:pt x="264" y="347"/>
                    </a:cubicBezTo>
                    <a:cubicBezTo>
                      <a:pt x="265" y="351"/>
                      <a:pt x="265" y="351"/>
                      <a:pt x="265" y="351"/>
                    </a:cubicBezTo>
                    <a:cubicBezTo>
                      <a:pt x="265" y="351"/>
                      <a:pt x="265" y="351"/>
                      <a:pt x="264" y="351"/>
                    </a:cubicBezTo>
                    <a:cubicBezTo>
                      <a:pt x="263" y="351"/>
                      <a:pt x="262" y="352"/>
                      <a:pt x="261" y="352"/>
                    </a:cubicBezTo>
                    <a:cubicBezTo>
                      <a:pt x="261" y="352"/>
                      <a:pt x="261" y="352"/>
                      <a:pt x="261" y="352"/>
                    </a:cubicBezTo>
                    <a:lnTo>
                      <a:pt x="260" y="352"/>
                    </a:lnTo>
                    <a:close/>
                    <a:moveTo>
                      <a:pt x="169" y="350"/>
                    </a:moveTo>
                    <a:cubicBezTo>
                      <a:pt x="168" y="350"/>
                      <a:pt x="168" y="350"/>
                      <a:pt x="168" y="350"/>
                    </a:cubicBezTo>
                    <a:cubicBezTo>
                      <a:pt x="167" y="350"/>
                      <a:pt x="166" y="350"/>
                      <a:pt x="165" y="349"/>
                    </a:cubicBezTo>
                    <a:cubicBezTo>
                      <a:pt x="165" y="349"/>
                      <a:pt x="164" y="349"/>
                      <a:pt x="164" y="349"/>
                    </a:cubicBezTo>
                    <a:cubicBezTo>
                      <a:pt x="164" y="349"/>
                      <a:pt x="164" y="349"/>
                      <a:pt x="164" y="349"/>
                    </a:cubicBezTo>
                    <a:cubicBezTo>
                      <a:pt x="165" y="345"/>
                      <a:pt x="165" y="345"/>
                      <a:pt x="165" y="345"/>
                    </a:cubicBezTo>
                    <a:cubicBezTo>
                      <a:pt x="165" y="345"/>
                      <a:pt x="165" y="345"/>
                      <a:pt x="165" y="345"/>
                    </a:cubicBezTo>
                    <a:cubicBezTo>
                      <a:pt x="165" y="345"/>
                      <a:pt x="166" y="345"/>
                      <a:pt x="166" y="345"/>
                    </a:cubicBezTo>
                    <a:cubicBezTo>
                      <a:pt x="167" y="346"/>
                      <a:pt x="168" y="346"/>
                      <a:pt x="169" y="346"/>
                    </a:cubicBezTo>
                    <a:cubicBezTo>
                      <a:pt x="169" y="346"/>
                      <a:pt x="170" y="346"/>
                      <a:pt x="170" y="346"/>
                    </a:cubicBezTo>
                    <a:cubicBezTo>
                      <a:pt x="170" y="346"/>
                      <a:pt x="170" y="346"/>
                      <a:pt x="170" y="347"/>
                    </a:cubicBezTo>
                    <a:cubicBezTo>
                      <a:pt x="169" y="350"/>
                      <a:pt x="169" y="350"/>
                      <a:pt x="169" y="350"/>
                    </a:cubicBezTo>
                    <a:cubicBezTo>
                      <a:pt x="169" y="350"/>
                      <a:pt x="169" y="350"/>
                      <a:pt x="169" y="350"/>
                    </a:cubicBezTo>
                    <a:cubicBezTo>
                      <a:pt x="169" y="350"/>
                      <a:pt x="169" y="350"/>
                      <a:pt x="169" y="350"/>
                    </a:cubicBezTo>
                    <a:close/>
                    <a:moveTo>
                      <a:pt x="249" y="349"/>
                    </a:moveTo>
                    <a:cubicBezTo>
                      <a:pt x="249" y="349"/>
                      <a:pt x="249" y="349"/>
                      <a:pt x="249" y="349"/>
                    </a:cubicBezTo>
                    <a:cubicBezTo>
                      <a:pt x="249" y="349"/>
                      <a:pt x="249" y="349"/>
                      <a:pt x="249" y="349"/>
                    </a:cubicBezTo>
                    <a:cubicBezTo>
                      <a:pt x="248" y="348"/>
                      <a:pt x="248" y="348"/>
                      <a:pt x="248" y="348"/>
                    </a:cubicBezTo>
                    <a:cubicBezTo>
                      <a:pt x="248" y="348"/>
                      <a:pt x="248" y="348"/>
                      <a:pt x="248" y="348"/>
                    </a:cubicBezTo>
                    <a:cubicBezTo>
                      <a:pt x="246" y="347"/>
                      <a:pt x="246" y="347"/>
                      <a:pt x="246" y="347"/>
                    </a:cubicBezTo>
                    <a:cubicBezTo>
                      <a:pt x="245" y="347"/>
                      <a:pt x="245" y="347"/>
                      <a:pt x="245" y="347"/>
                    </a:cubicBezTo>
                    <a:cubicBezTo>
                      <a:pt x="245" y="347"/>
                      <a:pt x="245" y="347"/>
                      <a:pt x="245" y="347"/>
                    </a:cubicBezTo>
                    <a:cubicBezTo>
                      <a:pt x="245" y="347"/>
                      <a:pt x="245" y="347"/>
                      <a:pt x="245" y="347"/>
                    </a:cubicBezTo>
                    <a:cubicBezTo>
                      <a:pt x="246" y="346"/>
                      <a:pt x="247" y="345"/>
                      <a:pt x="247" y="343"/>
                    </a:cubicBezTo>
                    <a:cubicBezTo>
                      <a:pt x="247" y="343"/>
                      <a:pt x="247" y="343"/>
                      <a:pt x="247" y="343"/>
                    </a:cubicBezTo>
                    <a:cubicBezTo>
                      <a:pt x="251" y="345"/>
                      <a:pt x="251" y="345"/>
                      <a:pt x="251" y="345"/>
                    </a:cubicBezTo>
                    <a:cubicBezTo>
                      <a:pt x="251" y="345"/>
                      <a:pt x="251" y="345"/>
                      <a:pt x="251" y="345"/>
                    </a:cubicBezTo>
                    <a:cubicBezTo>
                      <a:pt x="250" y="346"/>
                      <a:pt x="250" y="348"/>
                      <a:pt x="249" y="349"/>
                    </a:cubicBezTo>
                    <a:cubicBezTo>
                      <a:pt x="249" y="349"/>
                      <a:pt x="249" y="349"/>
                      <a:pt x="249" y="349"/>
                    </a:cubicBezTo>
                    <a:close/>
                    <a:moveTo>
                      <a:pt x="276" y="347"/>
                    </a:moveTo>
                    <a:cubicBezTo>
                      <a:pt x="276" y="347"/>
                      <a:pt x="276" y="347"/>
                      <a:pt x="276" y="347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5" y="344"/>
                      <a:pt x="275" y="344"/>
                      <a:pt x="275" y="344"/>
                    </a:cubicBezTo>
                    <a:cubicBezTo>
                      <a:pt x="276" y="343"/>
                      <a:pt x="277" y="343"/>
                      <a:pt x="278" y="342"/>
                    </a:cubicBezTo>
                    <a:cubicBezTo>
                      <a:pt x="278" y="342"/>
                      <a:pt x="278" y="342"/>
                      <a:pt x="278" y="342"/>
                    </a:cubicBezTo>
                    <a:cubicBezTo>
                      <a:pt x="279" y="342"/>
                      <a:pt x="279" y="342"/>
                      <a:pt x="279" y="342"/>
                    </a:cubicBezTo>
                    <a:cubicBezTo>
                      <a:pt x="280" y="346"/>
                      <a:pt x="280" y="346"/>
                      <a:pt x="280" y="346"/>
                    </a:cubicBezTo>
                    <a:cubicBezTo>
                      <a:pt x="280" y="346"/>
                      <a:pt x="280" y="346"/>
                      <a:pt x="280" y="346"/>
                    </a:cubicBezTo>
                    <a:cubicBezTo>
                      <a:pt x="279" y="346"/>
                      <a:pt x="277" y="347"/>
                      <a:pt x="276" y="347"/>
                    </a:cubicBezTo>
                    <a:cubicBezTo>
                      <a:pt x="276" y="347"/>
                      <a:pt x="276" y="347"/>
                      <a:pt x="276" y="347"/>
                    </a:cubicBezTo>
                    <a:close/>
                    <a:moveTo>
                      <a:pt x="153" y="346"/>
                    </a:moveTo>
                    <a:cubicBezTo>
                      <a:pt x="153" y="346"/>
                      <a:pt x="153" y="346"/>
                      <a:pt x="153" y="346"/>
                    </a:cubicBezTo>
                    <a:cubicBezTo>
                      <a:pt x="152" y="345"/>
                      <a:pt x="151" y="345"/>
                      <a:pt x="149" y="344"/>
                    </a:cubicBezTo>
                    <a:cubicBezTo>
                      <a:pt x="149" y="344"/>
                      <a:pt x="149" y="344"/>
                      <a:pt x="149" y="344"/>
                    </a:cubicBezTo>
                    <a:cubicBezTo>
                      <a:pt x="149" y="344"/>
                      <a:pt x="149" y="344"/>
                      <a:pt x="149" y="344"/>
                    </a:cubicBezTo>
                    <a:cubicBezTo>
                      <a:pt x="150" y="341"/>
                      <a:pt x="150" y="341"/>
                      <a:pt x="150" y="341"/>
                    </a:cubicBezTo>
                    <a:cubicBezTo>
                      <a:pt x="150" y="341"/>
                      <a:pt x="150" y="341"/>
                      <a:pt x="150" y="341"/>
                    </a:cubicBezTo>
                    <a:cubicBezTo>
                      <a:pt x="150" y="341"/>
                      <a:pt x="150" y="341"/>
                      <a:pt x="150" y="341"/>
                    </a:cubicBezTo>
                    <a:cubicBezTo>
                      <a:pt x="152" y="341"/>
                      <a:pt x="153" y="341"/>
                      <a:pt x="154" y="342"/>
                    </a:cubicBezTo>
                    <a:cubicBezTo>
                      <a:pt x="154" y="342"/>
                      <a:pt x="154" y="342"/>
                      <a:pt x="154" y="342"/>
                    </a:cubicBezTo>
                    <a:cubicBezTo>
                      <a:pt x="153" y="346"/>
                      <a:pt x="153" y="346"/>
                      <a:pt x="153" y="346"/>
                    </a:cubicBezTo>
                    <a:cubicBezTo>
                      <a:pt x="153" y="346"/>
                      <a:pt x="153" y="346"/>
                      <a:pt x="153" y="346"/>
                    </a:cubicBezTo>
                    <a:close/>
                    <a:moveTo>
                      <a:pt x="291" y="341"/>
                    </a:moveTo>
                    <a:cubicBezTo>
                      <a:pt x="291" y="341"/>
                      <a:pt x="291" y="341"/>
                      <a:pt x="291" y="341"/>
                    </a:cubicBezTo>
                    <a:cubicBezTo>
                      <a:pt x="291" y="341"/>
                      <a:pt x="291" y="341"/>
                      <a:pt x="291" y="341"/>
                    </a:cubicBezTo>
                    <a:cubicBezTo>
                      <a:pt x="289" y="338"/>
                      <a:pt x="289" y="338"/>
                      <a:pt x="289" y="338"/>
                    </a:cubicBezTo>
                    <a:cubicBezTo>
                      <a:pt x="289" y="337"/>
                      <a:pt x="289" y="337"/>
                      <a:pt x="289" y="337"/>
                    </a:cubicBezTo>
                    <a:cubicBezTo>
                      <a:pt x="290" y="337"/>
                      <a:pt x="292" y="336"/>
                      <a:pt x="293" y="335"/>
                    </a:cubicBezTo>
                    <a:cubicBezTo>
                      <a:pt x="293" y="335"/>
                      <a:pt x="293" y="335"/>
                      <a:pt x="293" y="335"/>
                    </a:cubicBezTo>
                    <a:cubicBezTo>
                      <a:pt x="293" y="335"/>
                      <a:pt x="293" y="335"/>
                      <a:pt x="293" y="336"/>
                    </a:cubicBezTo>
                    <a:cubicBezTo>
                      <a:pt x="295" y="339"/>
                      <a:pt x="295" y="339"/>
                      <a:pt x="295" y="339"/>
                    </a:cubicBezTo>
                    <a:cubicBezTo>
                      <a:pt x="295" y="339"/>
                      <a:pt x="295" y="339"/>
                      <a:pt x="294" y="339"/>
                    </a:cubicBezTo>
                    <a:cubicBezTo>
                      <a:pt x="293" y="340"/>
                      <a:pt x="292" y="340"/>
                      <a:pt x="291" y="341"/>
                    </a:cubicBezTo>
                    <a:cubicBezTo>
                      <a:pt x="291" y="341"/>
                      <a:pt x="291" y="341"/>
                      <a:pt x="291" y="341"/>
                    </a:cubicBezTo>
                    <a:close/>
                    <a:moveTo>
                      <a:pt x="138" y="340"/>
                    </a:moveTo>
                    <a:cubicBezTo>
                      <a:pt x="138" y="340"/>
                      <a:pt x="138" y="340"/>
                      <a:pt x="138" y="340"/>
                    </a:cubicBezTo>
                    <a:cubicBezTo>
                      <a:pt x="137" y="339"/>
                      <a:pt x="135" y="339"/>
                      <a:pt x="134" y="338"/>
                    </a:cubicBezTo>
                    <a:cubicBezTo>
                      <a:pt x="134" y="338"/>
                      <a:pt x="134" y="338"/>
                      <a:pt x="134" y="338"/>
                    </a:cubicBezTo>
                    <a:cubicBezTo>
                      <a:pt x="134" y="338"/>
                      <a:pt x="134" y="338"/>
                      <a:pt x="134" y="338"/>
                    </a:cubicBezTo>
                    <a:cubicBezTo>
                      <a:pt x="136" y="335"/>
                      <a:pt x="136" y="335"/>
                      <a:pt x="136" y="335"/>
                    </a:cubicBezTo>
                    <a:cubicBezTo>
                      <a:pt x="136" y="335"/>
                      <a:pt x="136" y="335"/>
                      <a:pt x="136" y="335"/>
                    </a:cubicBezTo>
                    <a:cubicBezTo>
                      <a:pt x="136" y="335"/>
                      <a:pt x="136" y="335"/>
                      <a:pt x="136" y="335"/>
                    </a:cubicBezTo>
                    <a:cubicBezTo>
                      <a:pt x="137" y="335"/>
                      <a:pt x="138" y="336"/>
                      <a:pt x="139" y="336"/>
                    </a:cubicBezTo>
                    <a:cubicBezTo>
                      <a:pt x="140" y="336"/>
                      <a:pt x="140" y="336"/>
                      <a:pt x="140" y="337"/>
                    </a:cubicBezTo>
                    <a:cubicBezTo>
                      <a:pt x="138" y="340"/>
                      <a:pt x="138" y="340"/>
                      <a:pt x="138" y="340"/>
                    </a:cubicBezTo>
                    <a:cubicBezTo>
                      <a:pt x="138" y="340"/>
                      <a:pt x="138" y="340"/>
                      <a:pt x="138" y="340"/>
                    </a:cubicBezTo>
                    <a:close/>
                    <a:moveTo>
                      <a:pt x="256" y="334"/>
                    </a:moveTo>
                    <a:cubicBezTo>
                      <a:pt x="255" y="334"/>
                      <a:pt x="255" y="334"/>
                      <a:pt x="255" y="334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3"/>
                      <a:pt x="252" y="333"/>
                      <a:pt x="252" y="333"/>
                    </a:cubicBezTo>
                    <a:cubicBezTo>
                      <a:pt x="252" y="332"/>
                      <a:pt x="253" y="330"/>
                      <a:pt x="253" y="329"/>
                    </a:cubicBezTo>
                    <a:cubicBezTo>
                      <a:pt x="253" y="329"/>
                      <a:pt x="253" y="329"/>
                      <a:pt x="254" y="329"/>
                    </a:cubicBezTo>
                    <a:cubicBezTo>
                      <a:pt x="254" y="329"/>
                      <a:pt x="254" y="329"/>
                      <a:pt x="254" y="329"/>
                    </a:cubicBezTo>
                    <a:cubicBezTo>
                      <a:pt x="257" y="330"/>
                      <a:pt x="257" y="330"/>
                      <a:pt x="257" y="330"/>
                    </a:cubicBezTo>
                    <a:cubicBezTo>
                      <a:pt x="257" y="330"/>
                      <a:pt x="257" y="330"/>
                      <a:pt x="257" y="330"/>
                    </a:cubicBezTo>
                    <a:cubicBezTo>
                      <a:pt x="257" y="331"/>
                      <a:pt x="256" y="333"/>
                      <a:pt x="256" y="334"/>
                    </a:cubicBezTo>
                    <a:cubicBezTo>
                      <a:pt x="256" y="334"/>
                      <a:pt x="256" y="334"/>
                      <a:pt x="256" y="334"/>
                    </a:cubicBezTo>
                    <a:cubicBezTo>
                      <a:pt x="256" y="334"/>
                      <a:pt x="256" y="334"/>
                      <a:pt x="256" y="334"/>
                    </a:cubicBezTo>
                    <a:close/>
                    <a:moveTo>
                      <a:pt x="305" y="333"/>
                    </a:moveTo>
                    <a:cubicBezTo>
                      <a:pt x="305" y="333"/>
                      <a:pt x="305" y="333"/>
                      <a:pt x="305" y="333"/>
                    </a:cubicBezTo>
                    <a:cubicBezTo>
                      <a:pt x="305" y="333"/>
                      <a:pt x="305" y="333"/>
                      <a:pt x="305" y="332"/>
                    </a:cubicBezTo>
                    <a:cubicBezTo>
                      <a:pt x="303" y="330"/>
                      <a:pt x="303" y="330"/>
                      <a:pt x="303" y="330"/>
                    </a:cubicBezTo>
                    <a:cubicBezTo>
                      <a:pt x="302" y="329"/>
                      <a:pt x="302" y="329"/>
                      <a:pt x="303" y="329"/>
                    </a:cubicBezTo>
                    <a:cubicBezTo>
                      <a:pt x="304" y="328"/>
                      <a:pt x="305" y="328"/>
                      <a:pt x="306" y="327"/>
                    </a:cubicBezTo>
                    <a:cubicBezTo>
                      <a:pt x="306" y="327"/>
                      <a:pt x="306" y="327"/>
                      <a:pt x="306" y="327"/>
                    </a:cubicBezTo>
                    <a:cubicBezTo>
                      <a:pt x="306" y="327"/>
                      <a:pt x="306" y="327"/>
                      <a:pt x="306" y="327"/>
                    </a:cubicBezTo>
                    <a:cubicBezTo>
                      <a:pt x="308" y="330"/>
                      <a:pt x="308" y="330"/>
                      <a:pt x="308" y="330"/>
                    </a:cubicBezTo>
                    <a:cubicBezTo>
                      <a:pt x="308" y="330"/>
                      <a:pt x="308" y="330"/>
                      <a:pt x="308" y="330"/>
                    </a:cubicBezTo>
                    <a:cubicBezTo>
                      <a:pt x="308" y="330"/>
                      <a:pt x="308" y="330"/>
                      <a:pt x="308" y="330"/>
                    </a:cubicBezTo>
                    <a:cubicBezTo>
                      <a:pt x="307" y="331"/>
                      <a:pt x="306" y="332"/>
                      <a:pt x="305" y="333"/>
                    </a:cubicBezTo>
                    <a:cubicBezTo>
                      <a:pt x="305" y="333"/>
                      <a:pt x="305" y="333"/>
                      <a:pt x="305" y="333"/>
                    </a:cubicBezTo>
                    <a:close/>
                    <a:moveTo>
                      <a:pt x="124" y="332"/>
                    </a:moveTo>
                    <a:cubicBezTo>
                      <a:pt x="124" y="332"/>
                      <a:pt x="124" y="332"/>
                      <a:pt x="124" y="332"/>
                    </a:cubicBezTo>
                    <a:cubicBezTo>
                      <a:pt x="122" y="331"/>
                      <a:pt x="121" y="330"/>
                      <a:pt x="120" y="330"/>
                    </a:cubicBezTo>
                    <a:cubicBezTo>
                      <a:pt x="120" y="330"/>
                      <a:pt x="120" y="330"/>
                      <a:pt x="120" y="329"/>
                    </a:cubicBezTo>
                    <a:cubicBezTo>
                      <a:pt x="120" y="329"/>
                      <a:pt x="120" y="329"/>
                      <a:pt x="120" y="329"/>
                    </a:cubicBezTo>
                    <a:cubicBezTo>
                      <a:pt x="122" y="326"/>
                      <a:pt x="122" y="326"/>
                      <a:pt x="122" y="326"/>
                    </a:cubicBezTo>
                    <a:cubicBezTo>
                      <a:pt x="122" y="326"/>
                      <a:pt x="122" y="326"/>
                      <a:pt x="123" y="326"/>
                    </a:cubicBezTo>
                    <a:cubicBezTo>
                      <a:pt x="123" y="326"/>
                      <a:pt x="123" y="326"/>
                      <a:pt x="123" y="326"/>
                    </a:cubicBezTo>
                    <a:cubicBezTo>
                      <a:pt x="124" y="327"/>
                      <a:pt x="125" y="328"/>
                      <a:pt x="126" y="329"/>
                    </a:cubicBezTo>
                    <a:cubicBezTo>
                      <a:pt x="126" y="329"/>
                      <a:pt x="126" y="329"/>
                      <a:pt x="126" y="329"/>
                    </a:cubicBezTo>
                    <a:cubicBezTo>
                      <a:pt x="126" y="329"/>
                      <a:pt x="126" y="329"/>
                      <a:pt x="126" y="329"/>
                    </a:cubicBezTo>
                    <a:cubicBezTo>
                      <a:pt x="124" y="332"/>
                      <a:pt x="124" y="332"/>
                      <a:pt x="124" y="332"/>
                    </a:cubicBezTo>
                    <a:cubicBezTo>
                      <a:pt x="124" y="332"/>
                      <a:pt x="124" y="332"/>
                      <a:pt x="124" y="332"/>
                    </a:cubicBezTo>
                    <a:close/>
                    <a:moveTo>
                      <a:pt x="317" y="323"/>
                    </a:moveTo>
                    <a:cubicBezTo>
                      <a:pt x="317" y="323"/>
                      <a:pt x="317" y="323"/>
                      <a:pt x="317" y="322"/>
                    </a:cubicBezTo>
                    <a:cubicBezTo>
                      <a:pt x="315" y="320"/>
                      <a:pt x="315" y="320"/>
                      <a:pt x="315" y="320"/>
                    </a:cubicBezTo>
                    <a:cubicBezTo>
                      <a:pt x="315" y="320"/>
                      <a:pt x="315" y="320"/>
                      <a:pt x="315" y="320"/>
                    </a:cubicBezTo>
                    <a:cubicBezTo>
                      <a:pt x="316" y="319"/>
                      <a:pt x="317" y="318"/>
                      <a:pt x="318" y="317"/>
                    </a:cubicBezTo>
                    <a:cubicBezTo>
                      <a:pt x="318" y="317"/>
                      <a:pt x="318" y="317"/>
                      <a:pt x="318" y="317"/>
                    </a:cubicBezTo>
                    <a:cubicBezTo>
                      <a:pt x="318" y="317"/>
                      <a:pt x="318" y="317"/>
                      <a:pt x="318" y="317"/>
                    </a:cubicBezTo>
                    <a:cubicBezTo>
                      <a:pt x="318" y="317"/>
                      <a:pt x="318" y="317"/>
                      <a:pt x="318" y="317"/>
                    </a:cubicBezTo>
                    <a:cubicBezTo>
                      <a:pt x="321" y="319"/>
                      <a:pt x="321" y="319"/>
                      <a:pt x="321" y="319"/>
                    </a:cubicBezTo>
                    <a:cubicBezTo>
                      <a:pt x="321" y="320"/>
                      <a:pt x="321" y="320"/>
                      <a:pt x="321" y="320"/>
                    </a:cubicBezTo>
                    <a:cubicBezTo>
                      <a:pt x="320" y="321"/>
                      <a:pt x="319" y="322"/>
                      <a:pt x="318" y="322"/>
                    </a:cubicBezTo>
                    <a:cubicBezTo>
                      <a:pt x="318" y="322"/>
                      <a:pt x="318" y="323"/>
                      <a:pt x="318" y="323"/>
                    </a:cubicBezTo>
                    <a:cubicBezTo>
                      <a:pt x="318" y="323"/>
                      <a:pt x="317" y="323"/>
                      <a:pt x="317" y="323"/>
                    </a:cubicBezTo>
                    <a:close/>
                    <a:moveTo>
                      <a:pt x="111" y="322"/>
                    </a:moveTo>
                    <a:cubicBezTo>
                      <a:pt x="111" y="322"/>
                      <a:pt x="111" y="322"/>
                      <a:pt x="111" y="322"/>
                    </a:cubicBezTo>
                    <a:cubicBezTo>
                      <a:pt x="110" y="321"/>
                      <a:pt x="109" y="320"/>
                      <a:pt x="108" y="319"/>
                    </a:cubicBezTo>
                    <a:cubicBezTo>
                      <a:pt x="108" y="319"/>
                      <a:pt x="108" y="319"/>
                      <a:pt x="108" y="319"/>
                    </a:cubicBezTo>
                    <a:cubicBezTo>
                      <a:pt x="108" y="319"/>
                      <a:pt x="108" y="319"/>
                      <a:pt x="108" y="319"/>
                    </a:cubicBezTo>
                    <a:cubicBezTo>
                      <a:pt x="110" y="316"/>
                      <a:pt x="110" y="316"/>
                      <a:pt x="110" y="316"/>
                    </a:cubicBezTo>
                    <a:cubicBezTo>
                      <a:pt x="111" y="316"/>
                      <a:pt x="111" y="316"/>
                      <a:pt x="111" y="316"/>
                    </a:cubicBezTo>
                    <a:cubicBezTo>
                      <a:pt x="112" y="317"/>
                      <a:pt x="113" y="318"/>
                      <a:pt x="114" y="319"/>
                    </a:cubicBezTo>
                    <a:cubicBezTo>
                      <a:pt x="114" y="319"/>
                      <a:pt x="114" y="319"/>
                      <a:pt x="114" y="319"/>
                    </a:cubicBezTo>
                    <a:cubicBezTo>
                      <a:pt x="111" y="322"/>
                      <a:pt x="111" y="322"/>
                      <a:pt x="111" y="322"/>
                    </a:cubicBezTo>
                    <a:cubicBezTo>
                      <a:pt x="111" y="322"/>
                      <a:pt x="111" y="322"/>
                      <a:pt x="111" y="322"/>
                    </a:cubicBezTo>
                    <a:close/>
                    <a:moveTo>
                      <a:pt x="261" y="319"/>
                    </a:moveTo>
                    <a:cubicBezTo>
                      <a:pt x="261" y="319"/>
                      <a:pt x="261" y="319"/>
                      <a:pt x="261" y="319"/>
                    </a:cubicBezTo>
                    <a:cubicBezTo>
                      <a:pt x="261" y="319"/>
                      <a:pt x="261" y="319"/>
                      <a:pt x="261" y="319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57" y="318"/>
                      <a:pt x="257" y="318"/>
                      <a:pt x="257" y="318"/>
                    </a:cubicBezTo>
                    <a:cubicBezTo>
                      <a:pt x="258" y="316"/>
                      <a:pt x="258" y="315"/>
                      <a:pt x="258" y="314"/>
                    </a:cubicBezTo>
                    <a:cubicBezTo>
                      <a:pt x="258" y="314"/>
                      <a:pt x="258" y="314"/>
                      <a:pt x="259" y="314"/>
                    </a:cubicBezTo>
                    <a:cubicBezTo>
                      <a:pt x="262" y="315"/>
                      <a:pt x="262" y="315"/>
                      <a:pt x="262" y="315"/>
                    </a:cubicBezTo>
                    <a:cubicBezTo>
                      <a:pt x="262" y="315"/>
                      <a:pt x="262" y="315"/>
                      <a:pt x="262" y="315"/>
                    </a:cubicBezTo>
                    <a:cubicBezTo>
                      <a:pt x="262" y="316"/>
                      <a:pt x="261" y="317"/>
                      <a:pt x="261" y="319"/>
                    </a:cubicBezTo>
                    <a:cubicBezTo>
                      <a:pt x="261" y="319"/>
                      <a:pt x="261" y="319"/>
                      <a:pt x="261" y="319"/>
                    </a:cubicBezTo>
                    <a:close/>
                    <a:moveTo>
                      <a:pt x="329" y="311"/>
                    </a:moveTo>
                    <a:cubicBezTo>
                      <a:pt x="329" y="311"/>
                      <a:pt x="329" y="311"/>
                      <a:pt x="329" y="311"/>
                    </a:cubicBezTo>
                    <a:cubicBezTo>
                      <a:pt x="329" y="311"/>
                      <a:pt x="329" y="311"/>
                      <a:pt x="329" y="311"/>
                    </a:cubicBezTo>
                    <a:cubicBezTo>
                      <a:pt x="326" y="309"/>
                      <a:pt x="326" y="309"/>
                      <a:pt x="326" y="309"/>
                    </a:cubicBezTo>
                    <a:cubicBezTo>
                      <a:pt x="326" y="308"/>
                      <a:pt x="326" y="308"/>
                      <a:pt x="326" y="308"/>
                    </a:cubicBezTo>
                    <a:cubicBezTo>
                      <a:pt x="327" y="307"/>
                      <a:pt x="328" y="306"/>
                      <a:pt x="328" y="305"/>
                    </a:cubicBezTo>
                    <a:cubicBezTo>
                      <a:pt x="328" y="305"/>
                      <a:pt x="329" y="305"/>
                      <a:pt x="329" y="305"/>
                    </a:cubicBezTo>
                    <a:cubicBezTo>
                      <a:pt x="332" y="307"/>
                      <a:pt x="332" y="307"/>
                      <a:pt x="332" y="307"/>
                    </a:cubicBezTo>
                    <a:cubicBezTo>
                      <a:pt x="332" y="308"/>
                      <a:pt x="332" y="308"/>
                      <a:pt x="332" y="308"/>
                    </a:cubicBezTo>
                    <a:cubicBezTo>
                      <a:pt x="331" y="309"/>
                      <a:pt x="330" y="310"/>
                      <a:pt x="329" y="311"/>
                    </a:cubicBezTo>
                    <a:cubicBezTo>
                      <a:pt x="329" y="311"/>
                      <a:pt x="329" y="311"/>
                      <a:pt x="329" y="311"/>
                    </a:cubicBezTo>
                    <a:close/>
                    <a:moveTo>
                      <a:pt x="100" y="310"/>
                    </a:moveTo>
                    <a:cubicBezTo>
                      <a:pt x="100" y="310"/>
                      <a:pt x="100" y="310"/>
                      <a:pt x="100" y="310"/>
                    </a:cubicBezTo>
                    <a:cubicBezTo>
                      <a:pt x="100" y="310"/>
                      <a:pt x="100" y="310"/>
                      <a:pt x="100" y="310"/>
                    </a:cubicBezTo>
                    <a:cubicBezTo>
                      <a:pt x="99" y="309"/>
                      <a:pt x="98" y="307"/>
                      <a:pt x="98" y="306"/>
                    </a:cubicBezTo>
                    <a:cubicBezTo>
                      <a:pt x="98" y="306"/>
                      <a:pt x="98" y="306"/>
                      <a:pt x="98" y="306"/>
                    </a:cubicBezTo>
                    <a:cubicBezTo>
                      <a:pt x="98" y="306"/>
                      <a:pt x="98" y="306"/>
                      <a:pt x="98" y="306"/>
                    </a:cubicBezTo>
                    <a:cubicBezTo>
                      <a:pt x="101" y="304"/>
                      <a:pt x="101" y="304"/>
                      <a:pt x="101" y="304"/>
                    </a:cubicBezTo>
                    <a:cubicBezTo>
                      <a:pt x="101" y="304"/>
                      <a:pt x="101" y="304"/>
                      <a:pt x="101" y="304"/>
                    </a:cubicBezTo>
                    <a:cubicBezTo>
                      <a:pt x="101" y="304"/>
                      <a:pt x="101" y="304"/>
                      <a:pt x="101" y="304"/>
                    </a:cubicBezTo>
                    <a:cubicBezTo>
                      <a:pt x="102" y="305"/>
                      <a:pt x="102" y="306"/>
                      <a:pt x="103" y="307"/>
                    </a:cubicBezTo>
                    <a:cubicBezTo>
                      <a:pt x="103" y="307"/>
                      <a:pt x="103" y="307"/>
                      <a:pt x="103" y="307"/>
                    </a:cubicBezTo>
                    <a:cubicBezTo>
                      <a:pt x="103" y="307"/>
                      <a:pt x="103" y="308"/>
                      <a:pt x="103" y="308"/>
                    </a:cubicBezTo>
                    <a:cubicBezTo>
                      <a:pt x="100" y="310"/>
                      <a:pt x="100" y="310"/>
                      <a:pt x="100" y="310"/>
                    </a:cubicBezTo>
                    <a:cubicBezTo>
                      <a:pt x="100" y="310"/>
                      <a:pt x="100" y="310"/>
                      <a:pt x="100" y="310"/>
                    </a:cubicBezTo>
                    <a:close/>
                    <a:moveTo>
                      <a:pt x="265" y="303"/>
                    </a:moveTo>
                    <a:cubicBezTo>
                      <a:pt x="265" y="303"/>
                      <a:pt x="265" y="303"/>
                      <a:pt x="265" y="303"/>
                    </a:cubicBezTo>
                    <a:cubicBezTo>
                      <a:pt x="261" y="303"/>
                      <a:pt x="261" y="303"/>
                      <a:pt x="261" y="303"/>
                    </a:cubicBezTo>
                    <a:cubicBezTo>
                      <a:pt x="261" y="303"/>
                      <a:pt x="261" y="302"/>
                      <a:pt x="261" y="302"/>
                    </a:cubicBezTo>
                    <a:cubicBezTo>
                      <a:pt x="261" y="301"/>
                      <a:pt x="261" y="300"/>
                      <a:pt x="262" y="298"/>
                    </a:cubicBezTo>
                    <a:cubicBezTo>
                      <a:pt x="262" y="298"/>
                      <a:pt x="262" y="298"/>
                      <a:pt x="262" y="298"/>
                    </a:cubicBezTo>
                    <a:cubicBezTo>
                      <a:pt x="262" y="298"/>
                      <a:pt x="262" y="298"/>
                      <a:pt x="262" y="298"/>
                    </a:cubicBezTo>
                    <a:cubicBezTo>
                      <a:pt x="265" y="299"/>
                      <a:pt x="265" y="299"/>
                      <a:pt x="265" y="299"/>
                    </a:cubicBezTo>
                    <a:cubicBezTo>
                      <a:pt x="266" y="299"/>
                      <a:pt x="266" y="299"/>
                      <a:pt x="266" y="299"/>
                    </a:cubicBezTo>
                    <a:cubicBezTo>
                      <a:pt x="265" y="300"/>
                      <a:pt x="265" y="302"/>
                      <a:pt x="265" y="303"/>
                    </a:cubicBezTo>
                    <a:cubicBezTo>
                      <a:pt x="265" y="303"/>
                      <a:pt x="265" y="303"/>
                      <a:pt x="265" y="303"/>
                    </a:cubicBezTo>
                    <a:cubicBezTo>
                      <a:pt x="265" y="303"/>
                      <a:pt x="265" y="303"/>
                      <a:pt x="265" y="303"/>
                    </a:cubicBezTo>
                    <a:close/>
                    <a:moveTo>
                      <a:pt x="339" y="298"/>
                    </a:moveTo>
                    <a:cubicBezTo>
                      <a:pt x="339" y="298"/>
                      <a:pt x="339" y="298"/>
                      <a:pt x="339" y="298"/>
                    </a:cubicBezTo>
                    <a:cubicBezTo>
                      <a:pt x="336" y="296"/>
                      <a:pt x="336" y="296"/>
                      <a:pt x="336" y="296"/>
                    </a:cubicBezTo>
                    <a:cubicBezTo>
                      <a:pt x="336" y="296"/>
                      <a:pt x="335" y="296"/>
                      <a:pt x="335" y="296"/>
                    </a:cubicBezTo>
                    <a:cubicBezTo>
                      <a:pt x="335" y="296"/>
                      <a:pt x="335" y="296"/>
                      <a:pt x="335" y="296"/>
                    </a:cubicBezTo>
                    <a:cubicBezTo>
                      <a:pt x="336" y="294"/>
                      <a:pt x="337" y="293"/>
                      <a:pt x="338" y="292"/>
                    </a:cubicBezTo>
                    <a:cubicBezTo>
                      <a:pt x="338" y="292"/>
                      <a:pt x="338" y="292"/>
                      <a:pt x="338" y="292"/>
                    </a:cubicBezTo>
                    <a:cubicBezTo>
                      <a:pt x="338" y="292"/>
                      <a:pt x="338" y="292"/>
                      <a:pt x="338" y="292"/>
                    </a:cubicBezTo>
                    <a:cubicBezTo>
                      <a:pt x="341" y="294"/>
                      <a:pt x="341" y="294"/>
                      <a:pt x="341" y="294"/>
                    </a:cubicBezTo>
                    <a:cubicBezTo>
                      <a:pt x="341" y="294"/>
                      <a:pt x="341" y="294"/>
                      <a:pt x="341" y="295"/>
                    </a:cubicBezTo>
                    <a:cubicBezTo>
                      <a:pt x="341" y="295"/>
                      <a:pt x="341" y="295"/>
                      <a:pt x="341" y="295"/>
                    </a:cubicBezTo>
                    <a:cubicBezTo>
                      <a:pt x="340" y="296"/>
                      <a:pt x="340" y="297"/>
                      <a:pt x="339" y="298"/>
                    </a:cubicBezTo>
                    <a:cubicBezTo>
                      <a:pt x="339" y="298"/>
                      <a:pt x="339" y="298"/>
                      <a:pt x="339" y="298"/>
                    </a:cubicBezTo>
                    <a:close/>
                    <a:moveTo>
                      <a:pt x="92" y="296"/>
                    </a:moveTo>
                    <a:cubicBezTo>
                      <a:pt x="92" y="296"/>
                      <a:pt x="92" y="296"/>
                      <a:pt x="92" y="296"/>
                    </a:cubicBezTo>
                    <a:cubicBezTo>
                      <a:pt x="92" y="296"/>
                      <a:pt x="92" y="296"/>
                      <a:pt x="92" y="296"/>
                    </a:cubicBezTo>
                    <a:cubicBezTo>
                      <a:pt x="91" y="294"/>
                      <a:pt x="90" y="293"/>
                      <a:pt x="90" y="292"/>
                    </a:cubicBezTo>
                    <a:cubicBezTo>
                      <a:pt x="90" y="292"/>
                      <a:pt x="90" y="292"/>
                      <a:pt x="90" y="291"/>
                    </a:cubicBezTo>
                    <a:cubicBezTo>
                      <a:pt x="93" y="290"/>
                      <a:pt x="93" y="290"/>
                      <a:pt x="93" y="290"/>
                    </a:cubicBezTo>
                    <a:cubicBezTo>
                      <a:pt x="94" y="290"/>
                      <a:pt x="94" y="290"/>
                      <a:pt x="94" y="290"/>
                    </a:cubicBezTo>
                    <a:cubicBezTo>
                      <a:pt x="94" y="292"/>
                      <a:pt x="95" y="293"/>
                      <a:pt x="95" y="294"/>
                    </a:cubicBezTo>
                    <a:cubicBezTo>
                      <a:pt x="95" y="294"/>
                      <a:pt x="95" y="294"/>
                      <a:pt x="95" y="294"/>
                    </a:cubicBezTo>
                    <a:cubicBezTo>
                      <a:pt x="95" y="294"/>
                      <a:pt x="95" y="294"/>
                      <a:pt x="95" y="294"/>
                    </a:cubicBezTo>
                    <a:cubicBezTo>
                      <a:pt x="92" y="296"/>
                      <a:pt x="92" y="296"/>
                      <a:pt x="92" y="296"/>
                    </a:cubicBezTo>
                    <a:cubicBezTo>
                      <a:pt x="92" y="296"/>
                      <a:pt x="92" y="296"/>
                      <a:pt x="92" y="296"/>
                    </a:cubicBezTo>
                    <a:close/>
                    <a:moveTo>
                      <a:pt x="267" y="287"/>
                    </a:moveTo>
                    <a:cubicBezTo>
                      <a:pt x="267" y="287"/>
                      <a:pt x="267" y="287"/>
                      <a:pt x="267" y="287"/>
                    </a:cubicBezTo>
                    <a:cubicBezTo>
                      <a:pt x="263" y="287"/>
                      <a:pt x="263" y="287"/>
                      <a:pt x="263" y="287"/>
                    </a:cubicBezTo>
                    <a:cubicBezTo>
                      <a:pt x="263" y="287"/>
                      <a:pt x="263" y="287"/>
                      <a:pt x="263" y="287"/>
                    </a:cubicBezTo>
                    <a:cubicBezTo>
                      <a:pt x="263" y="287"/>
                      <a:pt x="263" y="287"/>
                      <a:pt x="263" y="287"/>
                    </a:cubicBezTo>
                    <a:cubicBezTo>
                      <a:pt x="263" y="285"/>
                      <a:pt x="263" y="284"/>
                      <a:pt x="263" y="283"/>
                    </a:cubicBezTo>
                    <a:cubicBezTo>
                      <a:pt x="263" y="283"/>
                      <a:pt x="263" y="283"/>
                      <a:pt x="263" y="283"/>
                    </a:cubicBezTo>
                    <a:cubicBezTo>
                      <a:pt x="263" y="283"/>
                      <a:pt x="263" y="283"/>
                      <a:pt x="263" y="283"/>
                    </a:cubicBezTo>
                    <a:cubicBezTo>
                      <a:pt x="263" y="283"/>
                      <a:pt x="263" y="283"/>
                      <a:pt x="263" y="283"/>
                    </a:cubicBezTo>
                    <a:cubicBezTo>
                      <a:pt x="267" y="283"/>
                      <a:pt x="267" y="283"/>
                      <a:pt x="267" y="283"/>
                    </a:cubicBezTo>
                    <a:cubicBezTo>
                      <a:pt x="267" y="283"/>
                      <a:pt x="267" y="283"/>
                      <a:pt x="267" y="283"/>
                    </a:cubicBezTo>
                    <a:cubicBezTo>
                      <a:pt x="267" y="284"/>
                      <a:pt x="267" y="286"/>
                      <a:pt x="267" y="287"/>
                    </a:cubicBezTo>
                    <a:cubicBezTo>
                      <a:pt x="267" y="287"/>
                      <a:pt x="267" y="287"/>
                      <a:pt x="267" y="287"/>
                    </a:cubicBezTo>
                    <a:close/>
                    <a:moveTo>
                      <a:pt x="347" y="284"/>
                    </a:moveTo>
                    <a:cubicBezTo>
                      <a:pt x="347" y="284"/>
                      <a:pt x="347" y="284"/>
                      <a:pt x="347" y="284"/>
                    </a:cubicBezTo>
                    <a:cubicBezTo>
                      <a:pt x="344" y="283"/>
                      <a:pt x="344" y="283"/>
                      <a:pt x="344" y="283"/>
                    </a:cubicBezTo>
                    <a:cubicBezTo>
                      <a:pt x="344" y="283"/>
                      <a:pt x="344" y="282"/>
                      <a:pt x="344" y="282"/>
                    </a:cubicBezTo>
                    <a:cubicBezTo>
                      <a:pt x="345" y="281"/>
                      <a:pt x="345" y="280"/>
                      <a:pt x="346" y="279"/>
                    </a:cubicBezTo>
                    <a:cubicBezTo>
                      <a:pt x="346" y="279"/>
                      <a:pt x="346" y="279"/>
                      <a:pt x="346" y="279"/>
                    </a:cubicBezTo>
                    <a:cubicBezTo>
                      <a:pt x="349" y="281"/>
                      <a:pt x="349" y="281"/>
                      <a:pt x="349" y="281"/>
                    </a:cubicBezTo>
                    <a:cubicBezTo>
                      <a:pt x="350" y="281"/>
                      <a:pt x="350" y="281"/>
                      <a:pt x="350" y="281"/>
                    </a:cubicBezTo>
                    <a:cubicBezTo>
                      <a:pt x="349" y="282"/>
                      <a:pt x="348" y="283"/>
                      <a:pt x="347" y="284"/>
                    </a:cubicBezTo>
                    <a:cubicBezTo>
                      <a:pt x="347" y="284"/>
                      <a:pt x="347" y="284"/>
                      <a:pt x="347" y="284"/>
                    </a:cubicBezTo>
                    <a:close/>
                    <a:moveTo>
                      <a:pt x="87" y="280"/>
                    </a:moveTo>
                    <a:cubicBezTo>
                      <a:pt x="87" y="280"/>
                      <a:pt x="87" y="280"/>
                      <a:pt x="87" y="280"/>
                    </a:cubicBezTo>
                    <a:cubicBezTo>
                      <a:pt x="87" y="280"/>
                      <a:pt x="87" y="280"/>
                      <a:pt x="87" y="280"/>
                    </a:cubicBezTo>
                    <a:cubicBezTo>
                      <a:pt x="86" y="279"/>
                      <a:pt x="86" y="277"/>
                      <a:pt x="86" y="276"/>
                    </a:cubicBezTo>
                    <a:cubicBezTo>
                      <a:pt x="86" y="276"/>
                      <a:pt x="86" y="276"/>
                      <a:pt x="86" y="276"/>
                    </a:cubicBezTo>
                    <a:cubicBezTo>
                      <a:pt x="90" y="275"/>
                      <a:pt x="90" y="275"/>
                      <a:pt x="90" y="275"/>
                    </a:cubicBezTo>
                    <a:cubicBezTo>
                      <a:pt x="90" y="275"/>
                      <a:pt x="90" y="275"/>
                      <a:pt x="90" y="275"/>
                    </a:cubicBezTo>
                    <a:cubicBezTo>
                      <a:pt x="90" y="277"/>
                      <a:pt x="90" y="278"/>
                      <a:pt x="91" y="279"/>
                    </a:cubicBezTo>
                    <a:cubicBezTo>
                      <a:pt x="91" y="279"/>
                      <a:pt x="91" y="279"/>
                      <a:pt x="91" y="279"/>
                    </a:cubicBezTo>
                    <a:cubicBezTo>
                      <a:pt x="91" y="279"/>
                      <a:pt x="90" y="279"/>
                      <a:pt x="90" y="279"/>
                    </a:cubicBezTo>
                    <a:cubicBezTo>
                      <a:pt x="87" y="280"/>
                      <a:pt x="87" y="280"/>
                      <a:pt x="87" y="280"/>
                    </a:cubicBezTo>
                    <a:cubicBezTo>
                      <a:pt x="87" y="280"/>
                      <a:pt x="87" y="280"/>
                      <a:pt x="87" y="280"/>
                    </a:cubicBezTo>
                    <a:close/>
                    <a:moveTo>
                      <a:pt x="263" y="271"/>
                    </a:moveTo>
                    <a:cubicBezTo>
                      <a:pt x="263" y="271"/>
                      <a:pt x="263" y="271"/>
                      <a:pt x="263" y="271"/>
                    </a:cubicBezTo>
                    <a:cubicBezTo>
                      <a:pt x="263" y="271"/>
                      <a:pt x="263" y="271"/>
                      <a:pt x="263" y="271"/>
                    </a:cubicBezTo>
                    <a:cubicBezTo>
                      <a:pt x="263" y="271"/>
                      <a:pt x="263" y="271"/>
                      <a:pt x="263" y="271"/>
                    </a:cubicBezTo>
                    <a:cubicBezTo>
                      <a:pt x="263" y="270"/>
                      <a:pt x="262" y="268"/>
                      <a:pt x="262" y="267"/>
                    </a:cubicBezTo>
                    <a:cubicBezTo>
                      <a:pt x="262" y="267"/>
                      <a:pt x="262" y="267"/>
                      <a:pt x="262" y="267"/>
                    </a:cubicBezTo>
                    <a:cubicBezTo>
                      <a:pt x="262" y="267"/>
                      <a:pt x="262" y="267"/>
                      <a:pt x="262" y="267"/>
                    </a:cubicBezTo>
                    <a:cubicBezTo>
                      <a:pt x="266" y="266"/>
                      <a:pt x="266" y="266"/>
                      <a:pt x="266" y="266"/>
                    </a:cubicBezTo>
                    <a:cubicBezTo>
                      <a:pt x="266" y="266"/>
                      <a:pt x="266" y="267"/>
                      <a:pt x="266" y="267"/>
                    </a:cubicBezTo>
                    <a:cubicBezTo>
                      <a:pt x="266" y="268"/>
                      <a:pt x="267" y="269"/>
                      <a:pt x="267" y="271"/>
                    </a:cubicBezTo>
                    <a:cubicBezTo>
                      <a:pt x="267" y="271"/>
                      <a:pt x="267" y="271"/>
                      <a:pt x="267" y="271"/>
                    </a:cubicBezTo>
                    <a:cubicBezTo>
                      <a:pt x="267" y="271"/>
                      <a:pt x="267" y="271"/>
                      <a:pt x="267" y="271"/>
                    </a:cubicBezTo>
                    <a:cubicBezTo>
                      <a:pt x="263" y="271"/>
                      <a:pt x="263" y="271"/>
                      <a:pt x="263" y="271"/>
                    </a:cubicBezTo>
                    <a:close/>
                    <a:moveTo>
                      <a:pt x="355" y="270"/>
                    </a:moveTo>
                    <a:cubicBezTo>
                      <a:pt x="355" y="270"/>
                      <a:pt x="355" y="270"/>
                      <a:pt x="355" y="270"/>
                    </a:cubicBezTo>
                    <a:cubicBezTo>
                      <a:pt x="352" y="269"/>
                      <a:pt x="352" y="269"/>
                      <a:pt x="352" y="269"/>
                    </a:cubicBezTo>
                    <a:cubicBezTo>
                      <a:pt x="352" y="269"/>
                      <a:pt x="352" y="269"/>
                      <a:pt x="352" y="269"/>
                    </a:cubicBezTo>
                    <a:cubicBezTo>
                      <a:pt x="352" y="269"/>
                      <a:pt x="352" y="268"/>
                      <a:pt x="352" y="268"/>
                    </a:cubicBezTo>
                    <a:cubicBezTo>
                      <a:pt x="352" y="267"/>
                      <a:pt x="353" y="266"/>
                      <a:pt x="353" y="265"/>
                    </a:cubicBezTo>
                    <a:cubicBezTo>
                      <a:pt x="353" y="265"/>
                      <a:pt x="354" y="265"/>
                      <a:pt x="354" y="265"/>
                    </a:cubicBezTo>
                    <a:cubicBezTo>
                      <a:pt x="357" y="266"/>
                      <a:pt x="357" y="266"/>
                      <a:pt x="357" y="266"/>
                    </a:cubicBezTo>
                    <a:cubicBezTo>
                      <a:pt x="357" y="266"/>
                      <a:pt x="357" y="266"/>
                      <a:pt x="357" y="266"/>
                    </a:cubicBezTo>
                    <a:cubicBezTo>
                      <a:pt x="357" y="267"/>
                      <a:pt x="357" y="267"/>
                      <a:pt x="357" y="267"/>
                    </a:cubicBezTo>
                    <a:cubicBezTo>
                      <a:pt x="356" y="268"/>
                      <a:pt x="356" y="269"/>
                      <a:pt x="355" y="270"/>
                    </a:cubicBezTo>
                    <a:cubicBezTo>
                      <a:pt x="355" y="270"/>
                      <a:pt x="355" y="270"/>
                      <a:pt x="355" y="270"/>
                    </a:cubicBezTo>
                    <a:close/>
                    <a:moveTo>
                      <a:pt x="90" y="264"/>
                    </a:moveTo>
                    <a:cubicBezTo>
                      <a:pt x="90" y="264"/>
                      <a:pt x="90" y="264"/>
                      <a:pt x="90" y="264"/>
                    </a:cubicBezTo>
                    <a:cubicBezTo>
                      <a:pt x="86" y="264"/>
                      <a:pt x="86" y="264"/>
                      <a:pt x="86" y="264"/>
                    </a:cubicBezTo>
                    <a:cubicBezTo>
                      <a:pt x="86" y="264"/>
                      <a:pt x="86" y="264"/>
                      <a:pt x="86" y="263"/>
                    </a:cubicBezTo>
                    <a:cubicBezTo>
                      <a:pt x="86" y="262"/>
                      <a:pt x="86" y="261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86" y="259"/>
                      <a:pt x="86" y="259"/>
                      <a:pt x="86" y="259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0"/>
                      <a:pt x="90" y="260"/>
                      <a:pt x="90" y="260"/>
                    </a:cubicBezTo>
                    <a:cubicBezTo>
                      <a:pt x="90" y="261"/>
                      <a:pt x="90" y="262"/>
                      <a:pt x="90" y="264"/>
                    </a:cubicBezTo>
                    <a:cubicBezTo>
                      <a:pt x="90" y="264"/>
                      <a:pt x="90" y="264"/>
                      <a:pt x="90" y="264"/>
                    </a:cubicBezTo>
                    <a:close/>
                    <a:moveTo>
                      <a:pt x="260" y="256"/>
                    </a:moveTo>
                    <a:cubicBezTo>
                      <a:pt x="260" y="256"/>
                      <a:pt x="260" y="256"/>
                      <a:pt x="260" y="256"/>
                    </a:cubicBezTo>
                    <a:cubicBezTo>
                      <a:pt x="260" y="256"/>
                      <a:pt x="260" y="256"/>
                      <a:pt x="260" y="256"/>
                    </a:cubicBezTo>
                    <a:cubicBezTo>
                      <a:pt x="260" y="254"/>
                      <a:pt x="259" y="253"/>
                      <a:pt x="259" y="252"/>
                    </a:cubicBezTo>
                    <a:cubicBezTo>
                      <a:pt x="259" y="252"/>
                      <a:pt x="259" y="252"/>
                      <a:pt x="259" y="252"/>
                    </a:cubicBezTo>
                    <a:cubicBezTo>
                      <a:pt x="259" y="252"/>
                      <a:pt x="259" y="252"/>
                      <a:pt x="259" y="252"/>
                    </a:cubicBezTo>
                    <a:cubicBezTo>
                      <a:pt x="262" y="251"/>
                      <a:pt x="262" y="251"/>
                      <a:pt x="262" y="251"/>
                    </a:cubicBezTo>
                    <a:cubicBezTo>
                      <a:pt x="263" y="251"/>
                      <a:pt x="263" y="251"/>
                      <a:pt x="263" y="251"/>
                    </a:cubicBezTo>
                    <a:cubicBezTo>
                      <a:pt x="263" y="251"/>
                      <a:pt x="263" y="251"/>
                      <a:pt x="263" y="251"/>
                    </a:cubicBezTo>
                    <a:cubicBezTo>
                      <a:pt x="263" y="252"/>
                      <a:pt x="264" y="253"/>
                      <a:pt x="264" y="255"/>
                    </a:cubicBezTo>
                    <a:cubicBezTo>
                      <a:pt x="264" y="255"/>
                      <a:pt x="264" y="255"/>
                      <a:pt x="264" y="255"/>
                    </a:cubicBezTo>
                    <a:cubicBezTo>
                      <a:pt x="264" y="255"/>
                      <a:pt x="264" y="255"/>
                      <a:pt x="264" y="255"/>
                    </a:cubicBezTo>
                    <a:cubicBezTo>
                      <a:pt x="260" y="256"/>
                      <a:pt x="260" y="256"/>
                      <a:pt x="260" y="256"/>
                    </a:cubicBezTo>
                    <a:close/>
                    <a:moveTo>
                      <a:pt x="362" y="256"/>
                    </a:moveTo>
                    <a:cubicBezTo>
                      <a:pt x="362" y="256"/>
                      <a:pt x="362" y="256"/>
                      <a:pt x="362" y="256"/>
                    </a:cubicBezTo>
                    <a:cubicBezTo>
                      <a:pt x="358" y="254"/>
                      <a:pt x="358" y="254"/>
                      <a:pt x="358" y="254"/>
                    </a:cubicBezTo>
                    <a:cubicBezTo>
                      <a:pt x="358" y="254"/>
                      <a:pt x="358" y="254"/>
                      <a:pt x="358" y="254"/>
                    </a:cubicBezTo>
                    <a:cubicBezTo>
                      <a:pt x="358" y="254"/>
                      <a:pt x="358" y="254"/>
                      <a:pt x="358" y="254"/>
                    </a:cubicBezTo>
                    <a:cubicBezTo>
                      <a:pt x="359" y="253"/>
                      <a:pt x="359" y="252"/>
                      <a:pt x="360" y="250"/>
                    </a:cubicBezTo>
                    <a:cubicBezTo>
                      <a:pt x="360" y="250"/>
                      <a:pt x="360" y="250"/>
                      <a:pt x="360" y="250"/>
                    </a:cubicBezTo>
                    <a:cubicBezTo>
                      <a:pt x="360" y="250"/>
                      <a:pt x="360" y="250"/>
                      <a:pt x="360" y="250"/>
                    </a:cubicBezTo>
                    <a:cubicBezTo>
                      <a:pt x="363" y="252"/>
                      <a:pt x="363" y="252"/>
                      <a:pt x="363" y="252"/>
                    </a:cubicBezTo>
                    <a:cubicBezTo>
                      <a:pt x="363" y="252"/>
                      <a:pt x="364" y="252"/>
                      <a:pt x="363" y="252"/>
                    </a:cubicBezTo>
                    <a:cubicBezTo>
                      <a:pt x="363" y="253"/>
                      <a:pt x="363" y="254"/>
                      <a:pt x="362" y="255"/>
                    </a:cubicBezTo>
                    <a:cubicBezTo>
                      <a:pt x="362" y="256"/>
                      <a:pt x="362" y="256"/>
                      <a:pt x="362" y="256"/>
                    </a:cubicBezTo>
                    <a:cubicBezTo>
                      <a:pt x="362" y="256"/>
                      <a:pt x="362" y="256"/>
                      <a:pt x="362" y="256"/>
                    </a:cubicBezTo>
                    <a:cubicBezTo>
                      <a:pt x="362" y="256"/>
                      <a:pt x="362" y="256"/>
                      <a:pt x="362" y="256"/>
                    </a:cubicBezTo>
                    <a:close/>
                    <a:moveTo>
                      <a:pt x="93" y="249"/>
                    </a:moveTo>
                    <a:cubicBezTo>
                      <a:pt x="93" y="249"/>
                      <a:pt x="93" y="249"/>
                      <a:pt x="93" y="249"/>
                    </a:cubicBezTo>
                    <a:cubicBezTo>
                      <a:pt x="89" y="248"/>
                      <a:pt x="89" y="248"/>
                      <a:pt x="89" y="248"/>
                    </a:cubicBezTo>
                    <a:cubicBezTo>
                      <a:pt x="89" y="248"/>
                      <a:pt x="89" y="248"/>
                      <a:pt x="89" y="247"/>
                    </a:cubicBezTo>
                    <a:cubicBezTo>
                      <a:pt x="89" y="247"/>
                      <a:pt x="89" y="247"/>
                      <a:pt x="89" y="247"/>
                    </a:cubicBezTo>
                    <a:cubicBezTo>
                      <a:pt x="90" y="246"/>
                      <a:pt x="90" y="245"/>
                      <a:pt x="91" y="243"/>
                    </a:cubicBezTo>
                    <a:cubicBezTo>
                      <a:pt x="91" y="243"/>
                      <a:pt x="91" y="243"/>
                      <a:pt x="91" y="243"/>
                    </a:cubicBezTo>
                    <a:cubicBezTo>
                      <a:pt x="94" y="245"/>
                      <a:pt x="94" y="245"/>
                      <a:pt x="94" y="245"/>
                    </a:cubicBezTo>
                    <a:cubicBezTo>
                      <a:pt x="94" y="245"/>
                      <a:pt x="94" y="245"/>
                      <a:pt x="94" y="245"/>
                    </a:cubicBezTo>
                    <a:cubicBezTo>
                      <a:pt x="94" y="245"/>
                      <a:pt x="94" y="245"/>
                      <a:pt x="94" y="245"/>
                    </a:cubicBezTo>
                    <a:cubicBezTo>
                      <a:pt x="94" y="246"/>
                      <a:pt x="93" y="247"/>
                      <a:pt x="93" y="249"/>
                    </a:cubicBezTo>
                    <a:cubicBezTo>
                      <a:pt x="93" y="249"/>
                      <a:pt x="93" y="249"/>
                      <a:pt x="93" y="249"/>
                    </a:cubicBezTo>
                    <a:cubicBezTo>
                      <a:pt x="93" y="249"/>
                      <a:pt x="93" y="249"/>
                      <a:pt x="93" y="249"/>
                    </a:cubicBezTo>
                    <a:close/>
                    <a:moveTo>
                      <a:pt x="255" y="241"/>
                    </a:move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54" y="240"/>
                      <a:pt x="254" y="239"/>
                      <a:pt x="253" y="237"/>
                    </a:cubicBezTo>
                    <a:cubicBezTo>
                      <a:pt x="253" y="237"/>
                      <a:pt x="253" y="237"/>
                      <a:pt x="253" y="237"/>
                    </a:cubicBezTo>
                    <a:cubicBezTo>
                      <a:pt x="256" y="236"/>
                      <a:pt x="256" y="236"/>
                      <a:pt x="256" y="236"/>
                    </a:cubicBezTo>
                    <a:cubicBezTo>
                      <a:pt x="256" y="235"/>
                      <a:pt x="256" y="236"/>
                      <a:pt x="257" y="236"/>
                    </a:cubicBezTo>
                    <a:cubicBezTo>
                      <a:pt x="257" y="237"/>
                      <a:pt x="258" y="238"/>
                      <a:pt x="258" y="239"/>
                    </a:cubicBezTo>
                    <a:cubicBezTo>
                      <a:pt x="258" y="239"/>
                      <a:pt x="258" y="239"/>
                      <a:pt x="258" y="239"/>
                    </a:cubicBezTo>
                    <a:cubicBezTo>
                      <a:pt x="258" y="239"/>
                      <a:pt x="258" y="240"/>
                      <a:pt x="258" y="240"/>
                    </a:cubicBez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55" y="241"/>
                      <a:pt x="255" y="241"/>
                      <a:pt x="255" y="241"/>
                    </a:cubicBezTo>
                    <a:close/>
                    <a:moveTo>
                      <a:pt x="368" y="241"/>
                    </a:moveTo>
                    <a:cubicBezTo>
                      <a:pt x="368" y="241"/>
                      <a:pt x="368" y="241"/>
                      <a:pt x="368" y="241"/>
                    </a:cubicBezTo>
                    <a:cubicBezTo>
                      <a:pt x="364" y="239"/>
                      <a:pt x="364" y="239"/>
                      <a:pt x="364" y="239"/>
                    </a:cubicBezTo>
                    <a:cubicBezTo>
                      <a:pt x="364" y="239"/>
                      <a:pt x="364" y="239"/>
                      <a:pt x="364" y="239"/>
                    </a:cubicBezTo>
                    <a:cubicBezTo>
                      <a:pt x="364" y="239"/>
                      <a:pt x="364" y="239"/>
                      <a:pt x="364" y="239"/>
                    </a:cubicBezTo>
                    <a:cubicBezTo>
                      <a:pt x="364" y="238"/>
                      <a:pt x="365" y="237"/>
                      <a:pt x="365" y="236"/>
                    </a:cubicBezTo>
                    <a:cubicBezTo>
                      <a:pt x="365" y="236"/>
                      <a:pt x="365" y="236"/>
                      <a:pt x="365" y="236"/>
                    </a:cubicBezTo>
                    <a:cubicBezTo>
                      <a:pt x="365" y="235"/>
                      <a:pt x="365" y="235"/>
                      <a:pt x="366" y="235"/>
                    </a:cubicBezTo>
                    <a:cubicBezTo>
                      <a:pt x="369" y="237"/>
                      <a:pt x="369" y="237"/>
                      <a:pt x="369" y="237"/>
                    </a:cubicBezTo>
                    <a:cubicBezTo>
                      <a:pt x="369" y="237"/>
                      <a:pt x="369" y="237"/>
                      <a:pt x="369" y="237"/>
                    </a:cubicBezTo>
                    <a:cubicBezTo>
                      <a:pt x="369" y="237"/>
                      <a:pt x="369" y="237"/>
                      <a:pt x="369" y="237"/>
                    </a:cubicBezTo>
                    <a:cubicBezTo>
                      <a:pt x="369" y="238"/>
                      <a:pt x="368" y="239"/>
                      <a:pt x="368" y="241"/>
                    </a:cubicBezTo>
                    <a:cubicBezTo>
                      <a:pt x="368" y="241"/>
                      <a:pt x="368" y="241"/>
                      <a:pt x="368" y="241"/>
                    </a:cubicBezTo>
                    <a:close/>
                    <a:moveTo>
                      <a:pt x="99" y="235"/>
                    </a:moveTo>
                    <a:cubicBezTo>
                      <a:pt x="99" y="235"/>
                      <a:pt x="99" y="235"/>
                      <a:pt x="99" y="235"/>
                    </a:cubicBezTo>
                    <a:cubicBezTo>
                      <a:pt x="96" y="233"/>
                      <a:pt x="96" y="233"/>
                      <a:pt x="96" y="233"/>
                    </a:cubicBezTo>
                    <a:cubicBezTo>
                      <a:pt x="96" y="233"/>
                      <a:pt x="96" y="233"/>
                      <a:pt x="96" y="233"/>
                    </a:cubicBezTo>
                    <a:cubicBezTo>
                      <a:pt x="96" y="233"/>
                      <a:pt x="96" y="232"/>
                      <a:pt x="96" y="232"/>
                    </a:cubicBezTo>
                    <a:cubicBezTo>
                      <a:pt x="97" y="231"/>
                      <a:pt x="98" y="230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98" y="229"/>
                      <a:pt x="98" y="229"/>
                      <a:pt x="98" y="229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2" y="231"/>
                      <a:pt x="102" y="231"/>
                      <a:pt x="102" y="231"/>
                    </a:cubicBezTo>
                    <a:cubicBezTo>
                      <a:pt x="101" y="232"/>
                      <a:pt x="100" y="233"/>
                      <a:pt x="99" y="234"/>
                    </a:cubicBezTo>
                    <a:cubicBezTo>
                      <a:pt x="99" y="235"/>
                      <a:pt x="99" y="235"/>
                      <a:pt x="99" y="235"/>
                    </a:cubicBezTo>
                    <a:close/>
                    <a:moveTo>
                      <a:pt x="247" y="228"/>
                    </a:moveTo>
                    <a:cubicBezTo>
                      <a:pt x="247" y="228"/>
                      <a:pt x="247" y="228"/>
                      <a:pt x="247" y="228"/>
                    </a:cubicBezTo>
                    <a:cubicBezTo>
                      <a:pt x="247" y="227"/>
                      <a:pt x="247" y="227"/>
                      <a:pt x="247" y="227"/>
                    </a:cubicBezTo>
                    <a:cubicBezTo>
                      <a:pt x="246" y="226"/>
                      <a:pt x="245" y="225"/>
                      <a:pt x="245" y="224"/>
                    </a:cubicBezTo>
                    <a:cubicBezTo>
                      <a:pt x="245" y="224"/>
                      <a:pt x="245" y="224"/>
                      <a:pt x="245" y="224"/>
                    </a:cubicBezTo>
                    <a:cubicBezTo>
                      <a:pt x="245" y="224"/>
                      <a:pt x="245" y="224"/>
                      <a:pt x="245" y="224"/>
                    </a:cubicBezTo>
                    <a:cubicBezTo>
                      <a:pt x="247" y="222"/>
                      <a:pt x="247" y="222"/>
                      <a:pt x="247" y="222"/>
                    </a:cubicBezTo>
                    <a:cubicBezTo>
                      <a:pt x="248" y="222"/>
                      <a:pt x="248" y="222"/>
                      <a:pt x="248" y="222"/>
                    </a:cubicBezTo>
                    <a:cubicBezTo>
                      <a:pt x="249" y="223"/>
                      <a:pt x="249" y="224"/>
                      <a:pt x="250" y="225"/>
                    </a:cubicBezTo>
                    <a:cubicBezTo>
                      <a:pt x="250" y="225"/>
                      <a:pt x="250" y="225"/>
                      <a:pt x="250" y="225"/>
                    </a:cubicBezTo>
                    <a:cubicBezTo>
                      <a:pt x="250" y="225"/>
                      <a:pt x="250" y="225"/>
                      <a:pt x="250" y="225"/>
                    </a:cubicBezTo>
                    <a:cubicBezTo>
                      <a:pt x="247" y="227"/>
                      <a:pt x="247" y="227"/>
                      <a:pt x="247" y="227"/>
                    </a:cubicBezTo>
                    <a:cubicBezTo>
                      <a:pt x="247" y="228"/>
                      <a:pt x="247" y="228"/>
                      <a:pt x="247" y="228"/>
                    </a:cubicBezTo>
                    <a:close/>
                    <a:moveTo>
                      <a:pt x="373" y="225"/>
                    </a:moveTo>
                    <a:cubicBezTo>
                      <a:pt x="373" y="225"/>
                      <a:pt x="373" y="225"/>
                      <a:pt x="373" y="225"/>
                    </a:cubicBezTo>
                    <a:cubicBezTo>
                      <a:pt x="369" y="224"/>
                      <a:pt x="369" y="224"/>
                      <a:pt x="369" y="224"/>
                    </a:cubicBezTo>
                    <a:cubicBezTo>
                      <a:pt x="369" y="224"/>
                      <a:pt x="369" y="224"/>
                      <a:pt x="369" y="224"/>
                    </a:cubicBezTo>
                    <a:cubicBezTo>
                      <a:pt x="369" y="224"/>
                      <a:pt x="369" y="224"/>
                      <a:pt x="369" y="224"/>
                    </a:cubicBezTo>
                    <a:cubicBezTo>
                      <a:pt x="369" y="223"/>
                      <a:pt x="370" y="222"/>
                      <a:pt x="370" y="220"/>
                    </a:cubicBezTo>
                    <a:cubicBezTo>
                      <a:pt x="370" y="220"/>
                      <a:pt x="370" y="220"/>
                      <a:pt x="370" y="220"/>
                    </a:cubicBezTo>
                    <a:cubicBezTo>
                      <a:pt x="374" y="221"/>
                      <a:pt x="374" y="221"/>
                      <a:pt x="374" y="221"/>
                    </a:cubicBezTo>
                    <a:cubicBezTo>
                      <a:pt x="374" y="221"/>
                      <a:pt x="374" y="221"/>
                      <a:pt x="374" y="221"/>
                    </a:cubicBezTo>
                    <a:cubicBezTo>
                      <a:pt x="374" y="223"/>
                      <a:pt x="373" y="224"/>
                      <a:pt x="373" y="225"/>
                    </a:cubicBezTo>
                    <a:cubicBezTo>
                      <a:pt x="373" y="225"/>
                      <a:pt x="373" y="225"/>
                      <a:pt x="373" y="225"/>
                    </a:cubicBezTo>
                    <a:cubicBezTo>
                      <a:pt x="373" y="225"/>
                      <a:pt x="373" y="225"/>
                      <a:pt x="373" y="225"/>
                    </a:cubicBezTo>
                    <a:close/>
                    <a:moveTo>
                      <a:pt x="108" y="222"/>
                    </a:moveTo>
                    <a:cubicBezTo>
                      <a:pt x="108" y="222"/>
                      <a:pt x="108" y="222"/>
                      <a:pt x="108" y="222"/>
                    </a:cubicBezTo>
                    <a:cubicBezTo>
                      <a:pt x="106" y="219"/>
                      <a:pt x="106" y="219"/>
                      <a:pt x="106" y="219"/>
                    </a:cubicBezTo>
                    <a:cubicBezTo>
                      <a:pt x="105" y="219"/>
                      <a:pt x="105" y="219"/>
                      <a:pt x="105" y="219"/>
                    </a:cubicBezTo>
                    <a:cubicBezTo>
                      <a:pt x="106" y="218"/>
                      <a:pt x="107" y="217"/>
                      <a:pt x="108" y="216"/>
                    </a:cubicBezTo>
                    <a:cubicBezTo>
                      <a:pt x="108" y="216"/>
                      <a:pt x="108" y="216"/>
                      <a:pt x="108" y="216"/>
                    </a:cubicBezTo>
                    <a:cubicBezTo>
                      <a:pt x="111" y="218"/>
                      <a:pt x="111" y="218"/>
                      <a:pt x="111" y="218"/>
                    </a:cubicBezTo>
                    <a:cubicBezTo>
                      <a:pt x="111" y="218"/>
                      <a:pt x="111" y="219"/>
                      <a:pt x="111" y="219"/>
                    </a:cubicBezTo>
                    <a:cubicBezTo>
                      <a:pt x="111" y="219"/>
                      <a:pt x="111" y="219"/>
                      <a:pt x="111" y="219"/>
                    </a:cubicBezTo>
                    <a:cubicBezTo>
                      <a:pt x="110" y="220"/>
                      <a:pt x="109" y="221"/>
                      <a:pt x="109" y="222"/>
                    </a:cubicBezTo>
                    <a:cubicBezTo>
                      <a:pt x="109" y="222"/>
                      <a:pt x="108" y="222"/>
                      <a:pt x="108" y="222"/>
                    </a:cubicBezTo>
                    <a:close/>
                    <a:moveTo>
                      <a:pt x="237" y="216"/>
                    </a:moveTo>
                    <a:cubicBezTo>
                      <a:pt x="237" y="216"/>
                      <a:pt x="237" y="216"/>
                      <a:pt x="237" y="216"/>
                    </a:cubicBezTo>
                    <a:cubicBezTo>
                      <a:pt x="236" y="215"/>
                      <a:pt x="235" y="214"/>
                      <a:pt x="234" y="213"/>
                    </a:cubicBezTo>
                    <a:cubicBezTo>
                      <a:pt x="234" y="213"/>
                      <a:pt x="234" y="213"/>
                      <a:pt x="234" y="213"/>
                    </a:cubicBezTo>
                    <a:cubicBezTo>
                      <a:pt x="236" y="210"/>
                      <a:pt x="236" y="210"/>
                      <a:pt x="236" y="210"/>
                    </a:cubicBezTo>
                    <a:cubicBezTo>
                      <a:pt x="236" y="210"/>
                      <a:pt x="236" y="210"/>
                      <a:pt x="236" y="210"/>
                    </a:cubicBezTo>
                    <a:cubicBezTo>
                      <a:pt x="237" y="210"/>
                      <a:pt x="237" y="210"/>
                      <a:pt x="237" y="210"/>
                    </a:cubicBezTo>
                    <a:cubicBezTo>
                      <a:pt x="238" y="211"/>
                      <a:pt x="239" y="212"/>
                      <a:pt x="240" y="213"/>
                    </a:cubicBezTo>
                    <a:cubicBezTo>
                      <a:pt x="240" y="213"/>
                      <a:pt x="240" y="213"/>
                      <a:pt x="240" y="213"/>
                    </a:cubicBezTo>
                    <a:cubicBezTo>
                      <a:pt x="240" y="213"/>
                      <a:pt x="240" y="213"/>
                      <a:pt x="240" y="213"/>
                    </a:cubicBezTo>
                    <a:cubicBezTo>
                      <a:pt x="237" y="216"/>
                      <a:pt x="237" y="216"/>
                      <a:pt x="237" y="216"/>
                    </a:cubicBezTo>
                    <a:cubicBezTo>
                      <a:pt x="237" y="216"/>
                      <a:pt x="237" y="216"/>
                      <a:pt x="237" y="216"/>
                    </a:cubicBezTo>
                    <a:close/>
                    <a:moveTo>
                      <a:pt x="119" y="211"/>
                    </a:moveTo>
                    <a:cubicBezTo>
                      <a:pt x="119" y="211"/>
                      <a:pt x="119" y="211"/>
                      <a:pt x="119" y="211"/>
                    </a:cubicBezTo>
                    <a:cubicBezTo>
                      <a:pt x="117" y="208"/>
                      <a:pt x="117" y="208"/>
                      <a:pt x="117" y="208"/>
                    </a:cubicBezTo>
                    <a:cubicBezTo>
                      <a:pt x="117" y="208"/>
                      <a:pt x="117" y="208"/>
                      <a:pt x="117" y="208"/>
                    </a:cubicBezTo>
                    <a:cubicBezTo>
                      <a:pt x="117" y="208"/>
                      <a:pt x="117" y="208"/>
                      <a:pt x="117" y="208"/>
                    </a:cubicBezTo>
                    <a:cubicBezTo>
                      <a:pt x="118" y="207"/>
                      <a:pt x="119" y="206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3" y="208"/>
                      <a:pt x="123" y="208"/>
                      <a:pt x="123" y="208"/>
                    </a:cubicBezTo>
                    <a:cubicBezTo>
                      <a:pt x="122" y="209"/>
                      <a:pt x="121" y="210"/>
                      <a:pt x="120" y="211"/>
                    </a:cubicBezTo>
                    <a:cubicBezTo>
                      <a:pt x="119" y="211"/>
                      <a:pt x="119" y="211"/>
                      <a:pt x="119" y="211"/>
                    </a:cubicBezTo>
                    <a:close/>
                    <a:moveTo>
                      <a:pt x="377" y="210"/>
                    </a:moveTo>
                    <a:cubicBezTo>
                      <a:pt x="377" y="210"/>
                      <a:pt x="377" y="210"/>
                      <a:pt x="377" y="210"/>
                    </a:cubicBezTo>
                    <a:cubicBezTo>
                      <a:pt x="373" y="209"/>
                      <a:pt x="373" y="209"/>
                      <a:pt x="373" y="209"/>
                    </a:cubicBezTo>
                    <a:cubicBezTo>
                      <a:pt x="373" y="209"/>
                      <a:pt x="373" y="209"/>
                      <a:pt x="373" y="209"/>
                    </a:cubicBezTo>
                    <a:cubicBezTo>
                      <a:pt x="373" y="209"/>
                      <a:pt x="373" y="209"/>
                      <a:pt x="373" y="209"/>
                    </a:cubicBezTo>
                    <a:cubicBezTo>
                      <a:pt x="373" y="208"/>
                      <a:pt x="374" y="206"/>
                      <a:pt x="374" y="205"/>
                    </a:cubicBezTo>
                    <a:cubicBezTo>
                      <a:pt x="374" y="205"/>
                      <a:pt x="374" y="205"/>
                      <a:pt x="374" y="205"/>
                    </a:cubicBezTo>
                    <a:cubicBezTo>
                      <a:pt x="374" y="205"/>
                      <a:pt x="374" y="205"/>
                      <a:pt x="374" y="205"/>
                    </a:cubicBezTo>
                    <a:cubicBezTo>
                      <a:pt x="378" y="206"/>
                      <a:pt x="378" y="206"/>
                      <a:pt x="378" y="206"/>
                    </a:cubicBezTo>
                    <a:cubicBezTo>
                      <a:pt x="378" y="206"/>
                      <a:pt x="378" y="206"/>
                      <a:pt x="378" y="206"/>
                    </a:cubicBezTo>
                    <a:cubicBezTo>
                      <a:pt x="378" y="206"/>
                      <a:pt x="378" y="206"/>
                      <a:pt x="378" y="206"/>
                    </a:cubicBezTo>
                    <a:cubicBezTo>
                      <a:pt x="378" y="207"/>
                      <a:pt x="378" y="207"/>
                      <a:pt x="378" y="207"/>
                    </a:cubicBezTo>
                    <a:cubicBezTo>
                      <a:pt x="377" y="208"/>
                      <a:pt x="377" y="209"/>
                      <a:pt x="377" y="210"/>
                    </a:cubicBezTo>
                    <a:cubicBezTo>
                      <a:pt x="377" y="210"/>
                      <a:pt x="377" y="210"/>
                      <a:pt x="377" y="210"/>
                    </a:cubicBezTo>
                    <a:close/>
                    <a:moveTo>
                      <a:pt x="225" y="206"/>
                    </a:moveTo>
                    <a:cubicBezTo>
                      <a:pt x="225" y="206"/>
                      <a:pt x="225" y="206"/>
                      <a:pt x="225" y="206"/>
                    </a:cubicBezTo>
                    <a:cubicBezTo>
                      <a:pt x="225" y="206"/>
                      <a:pt x="225" y="206"/>
                      <a:pt x="225" y="206"/>
                    </a:cubicBezTo>
                    <a:cubicBezTo>
                      <a:pt x="224" y="205"/>
                      <a:pt x="223" y="204"/>
                      <a:pt x="221" y="203"/>
                    </a:cubicBezTo>
                    <a:cubicBezTo>
                      <a:pt x="221" y="203"/>
                      <a:pt x="221" y="203"/>
                      <a:pt x="221" y="203"/>
                    </a:cubicBezTo>
                    <a:cubicBezTo>
                      <a:pt x="223" y="200"/>
                      <a:pt x="223" y="200"/>
                      <a:pt x="223" y="200"/>
                    </a:cubicBezTo>
                    <a:cubicBezTo>
                      <a:pt x="223" y="200"/>
                      <a:pt x="223" y="200"/>
                      <a:pt x="223" y="200"/>
                    </a:cubicBezTo>
                    <a:cubicBezTo>
                      <a:pt x="223" y="200"/>
                      <a:pt x="224" y="200"/>
                      <a:pt x="224" y="200"/>
                    </a:cubicBezTo>
                    <a:cubicBezTo>
                      <a:pt x="225" y="201"/>
                      <a:pt x="226" y="202"/>
                      <a:pt x="227" y="202"/>
                    </a:cubicBezTo>
                    <a:cubicBezTo>
                      <a:pt x="227" y="202"/>
                      <a:pt x="227" y="202"/>
                      <a:pt x="227" y="203"/>
                    </a:cubicBezTo>
                    <a:cubicBezTo>
                      <a:pt x="227" y="203"/>
                      <a:pt x="227" y="203"/>
                      <a:pt x="227" y="203"/>
                    </a:cubicBezTo>
                    <a:cubicBezTo>
                      <a:pt x="225" y="206"/>
                      <a:pt x="225" y="206"/>
                      <a:pt x="225" y="206"/>
                    </a:cubicBezTo>
                    <a:cubicBezTo>
                      <a:pt x="225" y="206"/>
                      <a:pt x="225" y="206"/>
                      <a:pt x="225" y="206"/>
                    </a:cubicBezTo>
                    <a:close/>
                    <a:moveTo>
                      <a:pt x="132" y="201"/>
                    </a:moveTo>
                    <a:cubicBezTo>
                      <a:pt x="132" y="201"/>
                      <a:pt x="132" y="201"/>
                      <a:pt x="132" y="201"/>
                    </a:cubicBezTo>
                    <a:cubicBezTo>
                      <a:pt x="130" y="198"/>
                      <a:pt x="130" y="198"/>
                      <a:pt x="130" y="198"/>
                    </a:cubicBezTo>
                    <a:cubicBezTo>
                      <a:pt x="130" y="198"/>
                      <a:pt x="130" y="198"/>
                      <a:pt x="130" y="198"/>
                    </a:cubicBezTo>
                    <a:cubicBezTo>
                      <a:pt x="130" y="198"/>
                      <a:pt x="130" y="198"/>
                      <a:pt x="130" y="198"/>
                    </a:cubicBezTo>
                    <a:cubicBezTo>
                      <a:pt x="131" y="197"/>
                      <a:pt x="133" y="197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4" y="196"/>
                      <a:pt x="134" y="196"/>
                      <a:pt x="134" y="196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199"/>
                      <a:pt x="136" y="199"/>
                      <a:pt x="136" y="199"/>
                    </a:cubicBezTo>
                    <a:cubicBezTo>
                      <a:pt x="136" y="200"/>
                      <a:pt x="136" y="200"/>
                      <a:pt x="136" y="200"/>
                    </a:cubicBezTo>
                    <a:cubicBezTo>
                      <a:pt x="136" y="200"/>
                      <a:pt x="136" y="200"/>
                      <a:pt x="136" y="200"/>
                    </a:cubicBezTo>
                    <a:cubicBezTo>
                      <a:pt x="135" y="200"/>
                      <a:pt x="134" y="201"/>
                      <a:pt x="132" y="201"/>
                    </a:cubicBezTo>
                    <a:cubicBezTo>
                      <a:pt x="132" y="201"/>
                      <a:pt x="132" y="201"/>
                      <a:pt x="132" y="201"/>
                    </a:cubicBezTo>
                    <a:close/>
                    <a:moveTo>
                      <a:pt x="211" y="198"/>
                    </a:moveTo>
                    <a:cubicBezTo>
                      <a:pt x="211" y="198"/>
                      <a:pt x="211" y="198"/>
                      <a:pt x="211" y="198"/>
                    </a:cubicBezTo>
                    <a:cubicBezTo>
                      <a:pt x="210" y="197"/>
                      <a:pt x="209" y="197"/>
                      <a:pt x="208" y="196"/>
                    </a:cubicBezTo>
                    <a:cubicBezTo>
                      <a:pt x="207" y="196"/>
                      <a:pt x="207" y="196"/>
                      <a:pt x="207" y="196"/>
                    </a:cubicBezTo>
                    <a:cubicBezTo>
                      <a:pt x="209" y="193"/>
                      <a:pt x="209" y="193"/>
                      <a:pt x="209" y="193"/>
                    </a:cubicBezTo>
                    <a:cubicBezTo>
                      <a:pt x="209" y="193"/>
                      <a:pt x="209" y="193"/>
                      <a:pt x="209" y="193"/>
                    </a:cubicBezTo>
                    <a:cubicBezTo>
                      <a:pt x="210" y="193"/>
                      <a:pt x="212" y="194"/>
                      <a:pt x="213" y="194"/>
                    </a:cubicBezTo>
                    <a:cubicBezTo>
                      <a:pt x="213" y="194"/>
                      <a:pt x="213" y="194"/>
                      <a:pt x="213" y="195"/>
                    </a:cubicBezTo>
                    <a:cubicBezTo>
                      <a:pt x="211" y="198"/>
                      <a:pt x="211" y="198"/>
                      <a:pt x="211" y="198"/>
                    </a:cubicBezTo>
                    <a:cubicBezTo>
                      <a:pt x="211" y="198"/>
                      <a:pt x="211" y="198"/>
                      <a:pt x="211" y="198"/>
                    </a:cubicBezTo>
                    <a:close/>
                    <a:moveTo>
                      <a:pt x="146" y="195"/>
                    </a:moveTo>
                    <a:cubicBezTo>
                      <a:pt x="146" y="195"/>
                      <a:pt x="146" y="195"/>
                      <a:pt x="146" y="195"/>
                    </a:cubicBezTo>
                    <a:cubicBezTo>
                      <a:pt x="145" y="191"/>
                      <a:pt x="145" y="191"/>
                      <a:pt x="145" y="191"/>
                    </a:cubicBezTo>
                    <a:cubicBezTo>
                      <a:pt x="145" y="191"/>
                      <a:pt x="145" y="191"/>
                      <a:pt x="145" y="191"/>
                    </a:cubicBezTo>
                    <a:cubicBezTo>
                      <a:pt x="146" y="191"/>
                      <a:pt x="147" y="190"/>
                      <a:pt x="149" y="190"/>
                    </a:cubicBezTo>
                    <a:cubicBezTo>
                      <a:pt x="149" y="190"/>
                      <a:pt x="149" y="190"/>
                      <a:pt x="149" y="190"/>
                    </a:cubicBezTo>
                    <a:cubicBezTo>
                      <a:pt x="149" y="190"/>
                      <a:pt x="149" y="190"/>
                      <a:pt x="149" y="190"/>
                    </a:cubicBezTo>
                    <a:cubicBezTo>
                      <a:pt x="150" y="193"/>
                      <a:pt x="150" y="193"/>
                      <a:pt x="150" y="193"/>
                    </a:cubicBezTo>
                    <a:cubicBezTo>
                      <a:pt x="150" y="193"/>
                      <a:pt x="150" y="193"/>
                      <a:pt x="150" y="193"/>
                    </a:cubicBezTo>
                    <a:cubicBezTo>
                      <a:pt x="150" y="194"/>
                      <a:pt x="150" y="194"/>
                      <a:pt x="150" y="194"/>
                    </a:cubicBezTo>
                    <a:cubicBezTo>
                      <a:pt x="149" y="194"/>
                      <a:pt x="148" y="194"/>
                      <a:pt x="146" y="195"/>
                    </a:cubicBezTo>
                    <a:cubicBezTo>
                      <a:pt x="146" y="195"/>
                      <a:pt x="146" y="195"/>
                      <a:pt x="146" y="195"/>
                    </a:cubicBezTo>
                    <a:close/>
                    <a:moveTo>
                      <a:pt x="380" y="194"/>
                    </a:moveTo>
                    <a:cubicBezTo>
                      <a:pt x="380" y="194"/>
                      <a:pt x="380" y="194"/>
                      <a:pt x="380" y="194"/>
                    </a:cubicBezTo>
                    <a:cubicBezTo>
                      <a:pt x="379" y="194"/>
                      <a:pt x="379" y="194"/>
                      <a:pt x="379" y="194"/>
                    </a:cubicBezTo>
                    <a:cubicBezTo>
                      <a:pt x="379" y="194"/>
                      <a:pt x="379" y="194"/>
                      <a:pt x="379" y="194"/>
                    </a:cubicBezTo>
                    <a:cubicBezTo>
                      <a:pt x="377" y="194"/>
                      <a:pt x="377" y="194"/>
                      <a:pt x="377" y="194"/>
                    </a:cubicBezTo>
                    <a:cubicBezTo>
                      <a:pt x="377" y="193"/>
                      <a:pt x="377" y="193"/>
                      <a:pt x="377" y="193"/>
                    </a:cubicBezTo>
                    <a:cubicBezTo>
                      <a:pt x="377" y="193"/>
                      <a:pt x="377" y="193"/>
                      <a:pt x="377" y="193"/>
                    </a:cubicBezTo>
                    <a:cubicBezTo>
                      <a:pt x="377" y="192"/>
                      <a:pt x="377" y="191"/>
                      <a:pt x="377" y="189"/>
                    </a:cubicBezTo>
                    <a:cubicBezTo>
                      <a:pt x="377" y="189"/>
                      <a:pt x="377" y="189"/>
                      <a:pt x="377" y="189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0"/>
                      <a:pt x="381" y="190"/>
                      <a:pt x="381" y="190"/>
                    </a:cubicBezTo>
                    <a:cubicBezTo>
                      <a:pt x="381" y="192"/>
                      <a:pt x="381" y="193"/>
                      <a:pt x="380" y="194"/>
                    </a:cubicBezTo>
                    <a:cubicBezTo>
                      <a:pt x="380" y="194"/>
                      <a:pt x="380" y="194"/>
                      <a:pt x="380" y="194"/>
                    </a:cubicBezTo>
                    <a:cubicBezTo>
                      <a:pt x="380" y="194"/>
                      <a:pt x="380" y="194"/>
                      <a:pt x="380" y="194"/>
                    </a:cubicBezTo>
                    <a:close/>
                    <a:moveTo>
                      <a:pt x="196" y="193"/>
                    </a:moveTo>
                    <a:cubicBezTo>
                      <a:pt x="196" y="193"/>
                      <a:pt x="196" y="193"/>
                      <a:pt x="196" y="193"/>
                    </a:cubicBezTo>
                    <a:cubicBezTo>
                      <a:pt x="195" y="192"/>
                      <a:pt x="194" y="192"/>
                      <a:pt x="193" y="192"/>
                    </a:cubicBezTo>
                    <a:cubicBezTo>
                      <a:pt x="192" y="192"/>
                      <a:pt x="192" y="192"/>
                      <a:pt x="192" y="192"/>
                    </a:cubicBezTo>
                    <a:cubicBezTo>
                      <a:pt x="193" y="188"/>
                      <a:pt x="193" y="188"/>
                      <a:pt x="193" y="188"/>
                    </a:cubicBezTo>
                    <a:cubicBezTo>
                      <a:pt x="193" y="188"/>
                      <a:pt x="193" y="188"/>
                      <a:pt x="193" y="188"/>
                    </a:cubicBezTo>
                    <a:cubicBezTo>
                      <a:pt x="195" y="188"/>
                      <a:pt x="196" y="189"/>
                      <a:pt x="197" y="189"/>
                    </a:cubicBezTo>
                    <a:cubicBezTo>
                      <a:pt x="197" y="189"/>
                      <a:pt x="197" y="189"/>
                      <a:pt x="197" y="189"/>
                    </a:cubicBezTo>
                    <a:cubicBezTo>
                      <a:pt x="197" y="189"/>
                      <a:pt x="198" y="189"/>
                      <a:pt x="198" y="189"/>
                    </a:cubicBezTo>
                    <a:cubicBezTo>
                      <a:pt x="197" y="193"/>
                      <a:pt x="197" y="193"/>
                      <a:pt x="197" y="193"/>
                    </a:cubicBezTo>
                    <a:cubicBezTo>
                      <a:pt x="197" y="193"/>
                      <a:pt x="196" y="193"/>
                      <a:pt x="196" y="193"/>
                    </a:cubicBezTo>
                    <a:close/>
                    <a:moveTo>
                      <a:pt x="161" y="191"/>
                    </a:moveTo>
                    <a:cubicBezTo>
                      <a:pt x="161" y="191"/>
                      <a:pt x="161" y="191"/>
                      <a:pt x="161" y="191"/>
                    </a:cubicBezTo>
                    <a:cubicBezTo>
                      <a:pt x="161" y="191"/>
                      <a:pt x="161" y="191"/>
                      <a:pt x="161" y="191"/>
                    </a:cubicBezTo>
                    <a:cubicBezTo>
                      <a:pt x="161" y="187"/>
                      <a:pt x="161" y="187"/>
                      <a:pt x="161" y="187"/>
                    </a:cubicBezTo>
                    <a:cubicBezTo>
                      <a:pt x="161" y="187"/>
                      <a:pt x="161" y="187"/>
                      <a:pt x="161" y="187"/>
                    </a:cubicBezTo>
                    <a:cubicBezTo>
                      <a:pt x="161" y="187"/>
                      <a:pt x="161" y="187"/>
                      <a:pt x="161" y="187"/>
                    </a:cubicBezTo>
                    <a:cubicBezTo>
                      <a:pt x="162" y="187"/>
                      <a:pt x="164" y="187"/>
                      <a:pt x="165" y="187"/>
                    </a:cubicBezTo>
                    <a:cubicBezTo>
                      <a:pt x="165" y="187"/>
                      <a:pt x="165" y="187"/>
                      <a:pt x="165" y="187"/>
                    </a:cubicBezTo>
                    <a:cubicBezTo>
                      <a:pt x="165" y="187"/>
                      <a:pt x="165" y="187"/>
                      <a:pt x="165" y="187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6" y="190"/>
                      <a:pt x="166" y="190"/>
                    </a:cubicBezTo>
                    <a:cubicBezTo>
                      <a:pt x="166" y="190"/>
                      <a:pt x="165" y="190"/>
                      <a:pt x="165" y="190"/>
                    </a:cubicBezTo>
                    <a:cubicBezTo>
                      <a:pt x="165" y="190"/>
                      <a:pt x="165" y="190"/>
                      <a:pt x="165" y="190"/>
                    </a:cubicBezTo>
                    <a:cubicBezTo>
                      <a:pt x="164" y="191"/>
                      <a:pt x="163" y="191"/>
                      <a:pt x="161" y="191"/>
                    </a:cubicBezTo>
                    <a:cubicBezTo>
                      <a:pt x="161" y="191"/>
                      <a:pt x="161" y="191"/>
                      <a:pt x="161" y="191"/>
                    </a:cubicBezTo>
                    <a:close/>
                    <a:moveTo>
                      <a:pt x="181" y="190"/>
                    </a:move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0" y="190"/>
                      <a:pt x="178" y="190"/>
                      <a:pt x="177" y="190"/>
                    </a:cubicBezTo>
                    <a:cubicBezTo>
                      <a:pt x="177" y="190"/>
                      <a:pt x="177" y="190"/>
                      <a:pt x="177" y="190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6"/>
                    </a:cubicBezTo>
                    <a:cubicBezTo>
                      <a:pt x="178" y="186"/>
                      <a:pt x="180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86"/>
                      <a:pt x="181" y="186"/>
                      <a:pt x="181" y="186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ubicBezTo>
                      <a:pt x="181" y="190"/>
                      <a:pt x="181" y="190"/>
                      <a:pt x="181" y="190"/>
                    </a:cubicBezTo>
                    <a:close/>
                    <a:moveTo>
                      <a:pt x="383" y="178"/>
                    </a:moveTo>
                    <a:cubicBezTo>
                      <a:pt x="383" y="178"/>
                      <a:pt x="383" y="178"/>
                      <a:pt x="383" y="178"/>
                    </a:cubicBezTo>
                    <a:cubicBezTo>
                      <a:pt x="379" y="178"/>
                      <a:pt x="379" y="178"/>
                      <a:pt x="379" y="178"/>
                    </a:cubicBezTo>
                    <a:cubicBezTo>
                      <a:pt x="379" y="178"/>
                      <a:pt x="379" y="178"/>
                      <a:pt x="379" y="178"/>
                    </a:cubicBezTo>
                    <a:cubicBezTo>
                      <a:pt x="379" y="177"/>
                      <a:pt x="379" y="176"/>
                      <a:pt x="380" y="175"/>
                    </a:cubicBezTo>
                    <a:cubicBezTo>
                      <a:pt x="380" y="174"/>
                      <a:pt x="380" y="174"/>
                      <a:pt x="380" y="174"/>
                    </a:cubicBezTo>
                    <a:cubicBezTo>
                      <a:pt x="380" y="174"/>
                      <a:pt x="380" y="173"/>
                      <a:pt x="380" y="173"/>
                    </a:cubicBezTo>
                    <a:cubicBezTo>
                      <a:pt x="384" y="174"/>
                      <a:pt x="384" y="174"/>
                      <a:pt x="384" y="174"/>
                    </a:cubicBezTo>
                    <a:cubicBezTo>
                      <a:pt x="384" y="174"/>
                      <a:pt x="384" y="174"/>
                      <a:pt x="384" y="174"/>
                    </a:cubicBezTo>
                    <a:cubicBezTo>
                      <a:pt x="384" y="174"/>
                      <a:pt x="384" y="174"/>
                      <a:pt x="384" y="174"/>
                    </a:cubicBezTo>
                    <a:cubicBezTo>
                      <a:pt x="384" y="175"/>
                      <a:pt x="384" y="175"/>
                      <a:pt x="384" y="175"/>
                    </a:cubicBezTo>
                    <a:cubicBezTo>
                      <a:pt x="383" y="176"/>
                      <a:pt x="383" y="177"/>
                      <a:pt x="383" y="178"/>
                    </a:cubicBezTo>
                    <a:cubicBezTo>
                      <a:pt x="383" y="178"/>
                      <a:pt x="383" y="178"/>
                      <a:pt x="383" y="178"/>
                    </a:cubicBezTo>
                    <a:cubicBezTo>
                      <a:pt x="383" y="178"/>
                      <a:pt x="383" y="178"/>
                      <a:pt x="383" y="178"/>
                    </a:cubicBezTo>
                    <a:close/>
                    <a:moveTo>
                      <a:pt x="385" y="162"/>
                    </a:moveTo>
                    <a:cubicBezTo>
                      <a:pt x="385" y="162"/>
                      <a:pt x="385" y="162"/>
                      <a:pt x="385" y="162"/>
                    </a:cubicBezTo>
                    <a:cubicBezTo>
                      <a:pt x="381" y="162"/>
                      <a:pt x="381" y="162"/>
                      <a:pt x="381" y="162"/>
                    </a:cubicBezTo>
                    <a:cubicBezTo>
                      <a:pt x="381" y="162"/>
                      <a:pt x="381" y="162"/>
                      <a:pt x="381" y="162"/>
                    </a:cubicBezTo>
                    <a:cubicBezTo>
                      <a:pt x="381" y="162"/>
                      <a:pt x="381" y="162"/>
                      <a:pt x="381" y="162"/>
                    </a:cubicBezTo>
                    <a:cubicBezTo>
                      <a:pt x="381" y="160"/>
                      <a:pt x="381" y="159"/>
                      <a:pt x="382" y="158"/>
                    </a:cubicBezTo>
                    <a:cubicBezTo>
                      <a:pt x="382" y="158"/>
                      <a:pt x="382" y="158"/>
                      <a:pt x="382" y="158"/>
                    </a:cubicBezTo>
                    <a:cubicBezTo>
                      <a:pt x="382" y="158"/>
                      <a:pt x="382" y="158"/>
                      <a:pt x="382" y="158"/>
                    </a:cubicBezTo>
                    <a:cubicBezTo>
                      <a:pt x="385" y="158"/>
                      <a:pt x="385" y="158"/>
                      <a:pt x="385" y="158"/>
                    </a:cubicBezTo>
                    <a:cubicBezTo>
                      <a:pt x="385" y="158"/>
                      <a:pt x="386" y="158"/>
                      <a:pt x="386" y="158"/>
                    </a:cubicBezTo>
                    <a:cubicBezTo>
                      <a:pt x="385" y="160"/>
                      <a:pt x="385" y="161"/>
                      <a:pt x="385" y="162"/>
                    </a:cubicBezTo>
                    <a:cubicBezTo>
                      <a:pt x="385" y="162"/>
                      <a:pt x="385" y="162"/>
                      <a:pt x="385" y="162"/>
                    </a:cubicBezTo>
                    <a:close/>
                    <a:moveTo>
                      <a:pt x="386" y="146"/>
                    </a:moveTo>
                    <a:cubicBezTo>
                      <a:pt x="386" y="146"/>
                      <a:pt x="386" y="146"/>
                      <a:pt x="386" y="146"/>
                    </a:cubicBezTo>
                    <a:cubicBezTo>
                      <a:pt x="383" y="146"/>
                      <a:pt x="383" y="146"/>
                      <a:pt x="383" y="146"/>
                    </a:cubicBezTo>
                    <a:cubicBezTo>
                      <a:pt x="383" y="146"/>
                      <a:pt x="382" y="146"/>
                      <a:pt x="382" y="146"/>
                    </a:cubicBezTo>
                    <a:cubicBezTo>
                      <a:pt x="383" y="145"/>
                      <a:pt x="383" y="143"/>
                      <a:pt x="383" y="142"/>
                    </a:cubicBezTo>
                    <a:cubicBezTo>
                      <a:pt x="383" y="142"/>
                      <a:pt x="383" y="142"/>
                      <a:pt x="383" y="142"/>
                    </a:cubicBezTo>
                    <a:cubicBezTo>
                      <a:pt x="386" y="142"/>
                      <a:pt x="386" y="142"/>
                      <a:pt x="386" y="142"/>
                    </a:cubicBezTo>
                    <a:cubicBezTo>
                      <a:pt x="387" y="142"/>
                      <a:pt x="387" y="142"/>
                      <a:pt x="387" y="142"/>
                    </a:cubicBezTo>
                    <a:cubicBezTo>
                      <a:pt x="387" y="143"/>
                      <a:pt x="387" y="145"/>
                      <a:pt x="386" y="146"/>
                    </a:cubicBezTo>
                    <a:cubicBezTo>
                      <a:pt x="386" y="146"/>
                      <a:pt x="386" y="146"/>
                      <a:pt x="386" y="146"/>
                    </a:cubicBezTo>
                    <a:cubicBezTo>
                      <a:pt x="386" y="146"/>
                      <a:pt x="386" y="146"/>
                      <a:pt x="386" y="146"/>
                    </a:cubicBezTo>
                    <a:close/>
                    <a:moveTo>
                      <a:pt x="387" y="130"/>
                    </a:moveTo>
                    <a:cubicBezTo>
                      <a:pt x="387" y="130"/>
                      <a:pt x="387" y="130"/>
                      <a:pt x="387" y="130"/>
                    </a:cubicBezTo>
                    <a:cubicBezTo>
                      <a:pt x="383" y="130"/>
                      <a:pt x="383" y="130"/>
                      <a:pt x="383" y="130"/>
                    </a:cubicBezTo>
                    <a:cubicBezTo>
                      <a:pt x="383" y="130"/>
                      <a:pt x="383" y="130"/>
                      <a:pt x="383" y="130"/>
                    </a:cubicBezTo>
                    <a:cubicBezTo>
                      <a:pt x="383" y="129"/>
                      <a:pt x="383" y="127"/>
                      <a:pt x="383" y="126"/>
                    </a:cubicBezTo>
                    <a:cubicBezTo>
                      <a:pt x="383" y="126"/>
                      <a:pt x="383" y="126"/>
                      <a:pt x="383" y="126"/>
                    </a:cubicBezTo>
                    <a:cubicBezTo>
                      <a:pt x="383" y="126"/>
                      <a:pt x="383" y="126"/>
                      <a:pt x="383" y="126"/>
                    </a:cubicBezTo>
                    <a:cubicBezTo>
                      <a:pt x="383" y="126"/>
                      <a:pt x="383" y="126"/>
                      <a:pt x="383" y="126"/>
                    </a:cubicBezTo>
                    <a:cubicBezTo>
                      <a:pt x="387" y="126"/>
                      <a:pt x="387" y="126"/>
                      <a:pt x="387" y="126"/>
                    </a:cubicBezTo>
                    <a:cubicBezTo>
                      <a:pt x="387" y="126"/>
                      <a:pt x="387" y="126"/>
                      <a:pt x="387" y="126"/>
                    </a:cubicBezTo>
                    <a:cubicBezTo>
                      <a:pt x="387" y="126"/>
                      <a:pt x="387" y="126"/>
                      <a:pt x="387" y="126"/>
                    </a:cubicBezTo>
                    <a:cubicBezTo>
                      <a:pt x="387" y="127"/>
                      <a:pt x="387" y="129"/>
                      <a:pt x="387" y="130"/>
                    </a:cubicBezTo>
                    <a:cubicBezTo>
                      <a:pt x="387" y="130"/>
                      <a:pt x="387" y="130"/>
                      <a:pt x="387" y="130"/>
                    </a:cubicBezTo>
                    <a:cubicBezTo>
                      <a:pt x="387" y="130"/>
                      <a:pt x="387" y="130"/>
                      <a:pt x="387" y="130"/>
                    </a:cubicBezTo>
                    <a:close/>
                    <a:moveTo>
                      <a:pt x="383" y="114"/>
                    </a:moveTo>
                    <a:cubicBezTo>
                      <a:pt x="383" y="114"/>
                      <a:pt x="383" y="114"/>
                      <a:pt x="383" y="114"/>
                    </a:cubicBezTo>
                    <a:cubicBezTo>
                      <a:pt x="383" y="114"/>
                      <a:pt x="383" y="114"/>
                      <a:pt x="383" y="114"/>
                    </a:cubicBezTo>
                    <a:cubicBezTo>
                      <a:pt x="383" y="113"/>
                      <a:pt x="383" y="112"/>
                      <a:pt x="383" y="110"/>
                    </a:cubicBezTo>
                    <a:cubicBezTo>
                      <a:pt x="383" y="110"/>
                      <a:pt x="383" y="110"/>
                      <a:pt x="383" y="110"/>
                    </a:cubicBezTo>
                    <a:cubicBezTo>
                      <a:pt x="383" y="110"/>
                      <a:pt x="383" y="110"/>
                      <a:pt x="383" y="110"/>
                    </a:cubicBezTo>
                    <a:cubicBezTo>
                      <a:pt x="387" y="110"/>
                      <a:pt x="387" y="110"/>
                      <a:pt x="387" y="110"/>
                    </a:cubicBezTo>
                    <a:cubicBezTo>
                      <a:pt x="387" y="110"/>
                      <a:pt x="387" y="110"/>
                      <a:pt x="387" y="110"/>
                    </a:cubicBezTo>
                    <a:cubicBezTo>
                      <a:pt x="387" y="111"/>
                      <a:pt x="387" y="113"/>
                      <a:pt x="387" y="114"/>
                    </a:cubicBezTo>
                    <a:cubicBezTo>
                      <a:pt x="387" y="114"/>
                      <a:pt x="387" y="114"/>
                      <a:pt x="387" y="114"/>
                    </a:cubicBezTo>
                    <a:cubicBezTo>
                      <a:pt x="387" y="114"/>
                      <a:pt x="387" y="114"/>
                      <a:pt x="387" y="114"/>
                    </a:cubicBezTo>
                    <a:cubicBezTo>
                      <a:pt x="383" y="114"/>
                      <a:pt x="383" y="114"/>
                      <a:pt x="383" y="114"/>
                    </a:cubicBezTo>
                    <a:close/>
                    <a:moveTo>
                      <a:pt x="382" y="98"/>
                    </a:moveTo>
                    <a:cubicBezTo>
                      <a:pt x="382" y="98"/>
                      <a:pt x="382" y="98"/>
                      <a:pt x="382" y="98"/>
                    </a:cubicBezTo>
                    <a:cubicBezTo>
                      <a:pt x="382" y="98"/>
                      <a:pt x="382" y="98"/>
                      <a:pt x="382" y="98"/>
                    </a:cubicBezTo>
                    <a:cubicBezTo>
                      <a:pt x="382" y="97"/>
                      <a:pt x="382" y="96"/>
                      <a:pt x="381" y="94"/>
                    </a:cubicBezTo>
                    <a:cubicBezTo>
                      <a:pt x="381" y="94"/>
                      <a:pt x="381" y="94"/>
                      <a:pt x="382" y="94"/>
                    </a:cubicBezTo>
                    <a:cubicBezTo>
                      <a:pt x="385" y="94"/>
                      <a:pt x="385" y="94"/>
                      <a:pt x="385" y="94"/>
                    </a:cubicBezTo>
                    <a:cubicBezTo>
                      <a:pt x="385" y="94"/>
                      <a:pt x="385" y="94"/>
                      <a:pt x="385" y="94"/>
                    </a:cubicBezTo>
                    <a:cubicBezTo>
                      <a:pt x="386" y="95"/>
                      <a:pt x="386" y="97"/>
                      <a:pt x="386" y="98"/>
                    </a:cubicBezTo>
                    <a:cubicBezTo>
                      <a:pt x="386" y="98"/>
                      <a:pt x="386" y="98"/>
                      <a:pt x="386" y="98"/>
                    </a:cubicBezTo>
                    <a:cubicBezTo>
                      <a:pt x="386" y="98"/>
                      <a:pt x="386" y="98"/>
                      <a:pt x="386" y="98"/>
                    </a:cubicBezTo>
                    <a:cubicBezTo>
                      <a:pt x="382" y="98"/>
                      <a:pt x="382" y="98"/>
                      <a:pt x="382" y="98"/>
                    </a:cubicBezTo>
                    <a:close/>
                    <a:moveTo>
                      <a:pt x="380" y="83"/>
                    </a:moveTo>
                    <a:cubicBezTo>
                      <a:pt x="380" y="83"/>
                      <a:pt x="380" y="83"/>
                      <a:pt x="380" y="82"/>
                    </a:cubicBezTo>
                    <a:cubicBezTo>
                      <a:pt x="380" y="81"/>
                      <a:pt x="380" y="80"/>
                      <a:pt x="380" y="78"/>
                    </a:cubicBezTo>
                    <a:cubicBezTo>
                      <a:pt x="380" y="78"/>
                      <a:pt x="380" y="78"/>
                      <a:pt x="380" y="78"/>
                    </a:cubicBezTo>
                    <a:cubicBezTo>
                      <a:pt x="383" y="78"/>
                      <a:pt x="383" y="78"/>
                      <a:pt x="383" y="78"/>
                    </a:cubicBezTo>
                    <a:cubicBezTo>
                      <a:pt x="383" y="78"/>
                      <a:pt x="383" y="78"/>
                      <a:pt x="384" y="78"/>
                    </a:cubicBezTo>
                    <a:cubicBezTo>
                      <a:pt x="384" y="78"/>
                      <a:pt x="384" y="78"/>
                      <a:pt x="384" y="78"/>
                    </a:cubicBezTo>
                    <a:cubicBezTo>
                      <a:pt x="384" y="79"/>
                      <a:pt x="384" y="80"/>
                      <a:pt x="384" y="81"/>
                    </a:cubicBezTo>
                    <a:cubicBezTo>
                      <a:pt x="384" y="82"/>
                      <a:pt x="384" y="82"/>
                      <a:pt x="384" y="82"/>
                    </a:cubicBezTo>
                    <a:cubicBezTo>
                      <a:pt x="384" y="82"/>
                      <a:pt x="384" y="82"/>
                      <a:pt x="384" y="82"/>
                    </a:cubicBezTo>
                    <a:cubicBezTo>
                      <a:pt x="380" y="83"/>
                      <a:pt x="380" y="83"/>
                      <a:pt x="380" y="83"/>
                    </a:cubicBezTo>
                    <a:cubicBezTo>
                      <a:pt x="380" y="83"/>
                      <a:pt x="380" y="83"/>
                      <a:pt x="380" y="83"/>
                    </a:cubicBezTo>
                    <a:close/>
                    <a:moveTo>
                      <a:pt x="379" y="67"/>
                    </a:move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7"/>
                      <a:pt x="378" y="67"/>
                    </a:cubicBezTo>
                    <a:cubicBezTo>
                      <a:pt x="378" y="67"/>
                      <a:pt x="378" y="66"/>
                      <a:pt x="378" y="66"/>
                    </a:cubicBezTo>
                    <a:cubicBezTo>
                      <a:pt x="378" y="66"/>
                      <a:pt x="378" y="66"/>
                      <a:pt x="378" y="66"/>
                    </a:cubicBezTo>
                    <a:cubicBezTo>
                      <a:pt x="378" y="66"/>
                      <a:pt x="378" y="66"/>
                      <a:pt x="378" y="66"/>
                    </a:cubicBezTo>
                    <a:cubicBezTo>
                      <a:pt x="378" y="66"/>
                      <a:pt x="378" y="66"/>
                      <a:pt x="378" y="66"/>
                    </a:cubicBezTo>
                    <a:cubicBezTo>
                      <a:pt x="378" y="65"/>
                      <a:pt x="378" y="64"/>
                      <a:pt x="378" y="62"/>
                    </a:cubicBezTo>
                    <a:cubicBezTo>
                      <a:pt x="378" y="62"/>
                      <a:pt x="378" y="62"/>
                      <a:pt x="378" y="62"/>
                    </a:cubicBezTo>
                    <a:cubicBezTo>
                      <a:pt x="382" y="62"/>
                      <a:pt x="382" y="62"/>
                      <a:pt x="382" y="62"/>
                    </a:cubicBezTo>
                    <a:cubicBezTo>
                      <a:pt x="382" y="62"/>
                      <a:pt x="382" y="62"/>
                      <a:pt x="382" y="62"/>
                    </a:cubicBezTo>
                    <a:cubicBezTo>
                      <a:pt x="382" y="63"/>
                      <a:pt x="382" y="63"/>
                      <a:pt x="382" y="63"/>
                    </a:cubicBezTo>
                    <a:cubicBezTo>
                      <a:pt x="382" y="64"/>
                      <a:pt x="382" y="65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82" y="66"/>
                      <a:pt x="382" y="66"/>
                      <a:pt x="382" y="66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ubicBezTo>
                      <a:pt x="379" y="67"/>
                      <a:pt x="379" y="67"/>
                      <a:pt x="379" y="67"/>
                    </a:cubicBezTo>
                    <a:close/>
                    <a:moveTo>
                      <a:pt x="378" y="51"/>
                    </a:moveTo>
                    <a:cubicBezTo>
                      <a:pt x="378" y="51"/>
                      <a:pt x="378" y="51"/>
                      <a:pt x="378" y="51"/>
                    </a:cubicBezTo>
                    <a:cubicBezTo>
                      <a:pt x="378" y="51"/>
                      <a:pt x="378" y="50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8" y="49"/>
                      <a:pt x="378" y="48"/>
                      <a:pt x="378" y="47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78" y="46"/>
                      <a:pt x="378" y="46"/>
                      <a:pt x="378" y="46"/>
                    </a:cubicBezTo>
                    <a:cubicBezTo>
                      <a:pt x="381" y="46"/>
                      <a:pt x="381" y="46"/>
                      <a:pt x="381" y="46"/>
                    </a:cubicBezTo>
                    <a:cubicBezTo>
                      <a:pt x="381" y="46"/>
                      <a:pt x="381" y="46"/>
                      <a:pt x="381" y="46"/>
                    </a:cubicBezTo>
                    <a:cubicBezTo>
                      <a:pt x="381" y="46"/>
                      <a:pt x="382" y="46"/>
                      <a:pt x="382" y="46"/>
                    </a:cubicBezTo>
                    <a:cubicBezTo>
                      <a:pt x="381" y="46"/>
                      <a:pt x="381" y="47"/>
                      <a:pt x="381" y="47"/>
                    </a:cubicBezTo>
                    <a:cubicBezTo>
                      <a:pt x="381" y="48"/>
                      <a:pt x="382" y="49"/>
                      <a:pt x="382" y="50"/>
                    </a:cubicBezTo>
                    <a:cubicBezTo>
                      <a:pt x="382" y="50"/>
                      <a:pt x="382" y="50"/>
                      <a:pt x="381" y="50"/>
                    </a:cubicBezTo>
                    <a:cubicBezTo>
                      <a:pt x="381" y="50"/>
                      <a:pt x="381" y="50"/>
                      <a:pt x="381" y="50"/>
                    </a:cubicBezTo>
                    <a:cubicBezTo>
                      <a:pt x="378" y="51"/>
                      <a:pt x="378" y="51"/>
                      <a:pt x="378" y="51"/>
                    </a:cubicBezTo>
                    <a:cubicBezTo>
                      <a:pt x="378" y="51"/>
                      <a:pt x="378" y="51"/>
                      <a:pt x="378" y="51"/>
                    </a:cubicBezTo>
                    <a:close/>
                    <a:moveTo>
                      <a:pt x="382" y="35"/>
                    </a:moveTo>
                    <a:cubicBezTo>
                      <a:pt x="382" y="35"/>
                      <a:pt x="382" y="35"/>
                      <a:pt x="382" y="35"/>
                    </a:cubicBezTo>
                    <a:cubicBezTo>
                      <a:pt x="378" y="34"/>
                      <a:pt x="378" y="34"/>
                      <a:pt x="378" y="34"/>
                    </a:cubicBezTo>
                    <a:cubicBezTo>
                      <a:pt x="378" y="34"/>
                      <a:pt x="378" y="34"/>
                      <a:pt x="378" y="34"/>
                    </a:cubicBezTo>
                    <a:cubicBezTo>
                      <a:pt x="378" y="33"/>
                      <a:pt x="378" y="32"/>
                      <a:pt x="379" y="30"/>
                    </a:cubicBezTo>
                    <a:cubicBezTo>
                      <a:pt x="379" y="30"/>
                      <a:pt x="379" y="30"/>
                      <a:pt x="379" y="30"/>
                    </a:cubicBezTo>
                    <a:cubicBezTo>
                      <a:pt x="379" y="30"/>
                      <a:pt x="379" y="30"/>
                      <a:pt x="379" y="30"/>
                    </a:cubicBezTo>
                    <a:cubicBezTo>
                      <a:pt x="382" y="30"/>
                      <a:pt x="382" y="30"/>
                      <a:pt x="382" y="30"/>
                    </a:cubicBezTo>
                    <a:cubicBezTo>
                      <a:pt x="382" y="30"/>
                      <a:pt x="383" y="30"/>
                      <a:pt x="383" y="31"/>
                    </a:cubicBezTo>
                    <a:cubicBezTo>
                      <a:pt x="382" y="32"/>
                      <a:pt x="382" y="33"/>
                      <a:pt x="382" y="34"/>
                    </a:cubicBezTo>
                    <a:cubicBezTo>
                      <a:pt x="382" y="35"/>
                      <a:pt x="382" y="35"/>
                      <a:pt x="382" y="35"/>
                    </a:cubicBezTo>
                    <a:cubicBezTo>
                      <a:pt x="382" y="35"/>
                      <a:pt x="382" y="35"/>
                      <a:pt x="382" y="35"/>
                    </a:cubicBezTo>
                    <a:close/>
                    <a:moveTo>
                      <a:pt x="385" y="19"/>
                    </a:moveTo>
                    <a:cubicBezTo>
                      <a:pt x="385" y="19"/>
                      <a:pt x="385" y="19"/>
                      <a:pt x="385" y="19"/>
                    </a:cubicBezTo>
                    <a:cubicBezTo>
                      <a:pt x="381" y="18"/>
                      <a:pt x="381" y="18"/>
                      <a:pt x="381" y="18"/>
                    </a:cubicBezTo>
                    <a:cubicBezTo>
                      <a:pt x="381" y="18"/>
                      <a:pt x="381" y="18"/>
                      <a:pt x="381" y="18"/>
                    </a:cubicBezTo>
                    <a:cubicBezTo>
                      <a:pt x="382" y="17"/>
                      <a:pt x="382" y="15"/>
                      <a:pt x="383" y="14"/>
                    </a:cubicBezTo>
                    <a:cubicBezTo>
                      <a:pt x="383" y="14"/>
                      <a:pt x="383" y="14"/>
                      <a:pt x="383" y="14"/>
                    </a:cubicBezTo>
                    <a:cubicBezTo>
                      <a:pt x="386" y="15"/>
                      <a:pt x="386" y="15"/>
                      <a:pt x="386" y="15"/>
                    </a:cubicBezTo>
                    <a:cubicBezTo>
                      <a:pt x="386" y="15"/>
                      <a:pt x="386" y="16"/>
                      <a:pt x="386" y="16"/>
                    </a:cubicBezTo>
                    <a:cubicBezTo>
                      <a:pt x="386" y="17"/>
                      <a:pt x="385" y="18"/>
                      <a:pt x="385" y="19"/>
                    </a:cubicBezTo>
                    <a:cubicBezTo>
                      <a:pt x="385" y="19"/>
                      <a:pt x="385" y="19"/>
                      <a:pt x="385" y="19"/>
                    </a:cubicBezTo>
                    <a:cubicBezTo>
                      <a:pt x="385" y="19"/>
                      <a:pt x="385" y="19"/>
                      <a:pt x="385" y="19"/>
                    </a:cubicBezTo>
                    <a:close/>
                    <a:moveTo>
                      <a:pt x="392" y="6"/>
                    </a:moveTo>
                    <a:cubicBezTo>
                      <a:pt x="392" y="6"/>
                      <a:pt x="392" y="6"/>
                      <a:pt x="392" y="6"/>
                    </a:cubicBezTo>
                    <a:cubicBezTo>
                      <a:pt x="389" y="4"/>
                      <a:pt x="389" y="4"/>
                      <a:pt x="389" y="4"/>
                    </a:cubicBezTo>
                    <a:cubicBezTo>
                      <a:pt x="389" y="3"/>
                      <a:pt x="389" y="3"/>
                      <a:pt x="389" y="3"/>
                    </a:cubicBezTo>
                    <a:cubicBezTo>
                      <a:pt x="390" y="2"/>
                      <a:pt x="391" y="1"/>
                      <a:pt x="392" y="0"/>
                    </a:cubicBezTo>
                    <a:cubicBezTo>
                      <a:pt x="392" y="0"/>
                      <a:pt x="392" y="0"/>
                      <a:pt x="392" y="0"/>
                    </a:cubicBezTo>
                    <a:cubicBezTo>
                      <a:pt x="395" y="3"/>
                      <a:pt x="395" y="3"/>
                      <a:pt x="395" y="3"/>
                    </a:cubicBezTo>
                    <a:cubicBezTo>
                      <a:pt x="395" y="3"/>
                      <a:pt x="395" y="3"/>
                      <a:pt x="395" y="3"/>
                    </a:cubicBezTo>
                    <a:cubicBezTo>
                      <a:pt x="395" y="3"/>
                      <a:pt x="395" y="3"/>
                      <a:pt x="395" y="3"/>
                    </a:cubicBezTo>
                    <a:cubicBezTo>
                      <a:pt x="394" y="4"/>
                      <a:pt x="393" y="5"/>
                      <a:pt x="392" y="6"/>
                    </a:cubicBezTo>
                    <a:cubicBezTo>
                      <a:pt x="392" y="6"/>
                      <a:pt x="392" y="6"/>
                      <a:pt x="392" y="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47" name="Google Shape;447;p22"/>
          <p:cNvGrpSpPr/>
          <p:nvPr/>
        </p:nvGrpSpPr>
        <p:grpSpPr>
          <a:xfrm>
            <a:off x="8054850" y="4608575"/>
            <a:ext cx="751863" cy="343200"/>
            <a:chOff x="8054850" y="4608575"/>
            <a:chExt cx="751863" cy="343200"/>
          </a:xfrm>
        </p:grpSpPr>
        <p:sp>
          <p:nvSpPr>
            <p:cNvPr id="448" name="Google Shape;448;p22"/>
            <p:cNvSpPr/>
            <p:nvPr/>
          </p:nvSpPr>
          <p:spPr>
            <a:xfrm>
              <a:off x="8054850" y="4688250"/>
              <a:ext cx="268288" cy="263525"/>
            </a:xfrm>
            <a:custGeom>
              <a:avLst/>
              <a:gdLst/>
              <a:ahLst/>
              <a:cxnLst/>
              <a:rect l="l" t="t" r="r" b="b"/>
              <a:pathLst>
                <a:path w="84" h="82" extrusionOk="0">
                  <a:moveTo>
                    <a:pt x="64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9" y="82"/>
                    <a:pt x="0" y="72"/>
                    <a:pt x="0" y="6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5" y="0"/>
                    <a:pt x="84" y="9"/>
                    <a:pt x="84" y="20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2"/>
                    <a:pt x="75" y="82"/>
                    <a:pt x="64" y="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Google Shape;449;p22"/>
            <p:cNvSpPr/>
            <p:nvPr/>
          </p:nvSpPr>
          <p:spPr>
            <a:xfrm>
              <a:off x="8644788" y="4608575"/>
              <a:ext cx="161925" cy="157162"/>
            </a:xfrm>
            <a:custGeom>
              <a:avLst/>
              <a:gdLst/>
              <a:ahLst/>
              <a:cxnLst/>
              <a:rect l="l" t="t" r="r" b="b"/>
              <a:pathLst>
                <a:path w="51" h="49" extrusionOk="0">
                  <a:moveTo>
                    <a:pt x="37" y="49"/>
                  </a:moveTo>
                  <a:cubicBezTo>
                    <a:pt x="13" y="49"/>
                    <a:pt x="13" y="49"/>
                    <a:pt x="13" y="49"/>
                  </a:cubicBezTo>
                  <a:cubicBezTo>
                    <a:pt x="6" y="49"/>
                    <a:pt x="0" y="43"/>
                    <a:pt x="0" y="3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5" y="0"/>
                    <a:pt x="51" y="6"/>
                    <a:pt x="51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43"/>
                    <a:pt x="45" y="49"/>
                    <a:pt x="37" y="49"/>
                  </a:cubicBezTo>
                  <a:close/>
                  <a:moveTo>
                    <a:pt x="13" y="3"/>
                  </a:moveTo>
                  <a:cubicBezTo>
                    <a:pt x="8" y="3"/>
                    <a:pt x="3" y="7"/>
                    <a:pt x="3" y="1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41"/>
                    <a:pt x="8" y="46"/>
                    <a:pt x="13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3" y="46"/>
                    <a:pt x="48" y="41"/>
                    <a:pt x="48" y="3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7"/>
                    <a:pt x="43" y="3"/>
                    <a:pt x="37" y="3"/>
                  </a:cubicBezTo>
                  <a:lnTo>
                    <a:pt x="13" y="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Hanken Grotesk"/>
              <a:buNone/>
              <a:defRPr sz="3000" b="1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Hanken Grotesk"/>
              <a:buNone/>
              <a:defRPr sz="3000" b="1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Hanken Grotesk"/>
              <a:buNone/>
              <a:defRPr sz="3000" b="1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Hanken Grotesk"/>
              <a:buNone/>
              <a:defRPr sz="3000" b="1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Hanken Grotesk"/>
              <a:buNone/>
              <a:defRPr sz="3000" b="1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Hanken Grotesk"/>
              <a:buNone/>
              <a:defRPr sz="3000" b="1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Hanken Grotesk"/>
              <a:buNone/>
              <a:defRPr sz="3000" b="1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Hanken Grotesk"/>
              <a:buNone/>
              <a:defRPr sz="3000" b="1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Hanken Grotesk"/>
              <a:buNone/>
              <a:defRPr sz="3000" b="1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400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lbert Sans"/>
              <a:buChar char="●"/>
              <a:defRPr>
                <a:solidFill>
                  <a:schemeClr val="lt2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lbert Sans"/>
              <a:buChar char="○"/>
              <a:defRPr>
                <a:solidFill>
                  <a:schemeClr val="lt2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lbert Sans"/>
              <a:buChar char="■"/>
              <a:defRPr>
                <a:solidFill>
                  <a:schemeClr val="lt2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lbert Sans"/>
              <a:buChar char="●"/>
              <a:defRPr>
                <a:solidFill>
                  <a:schemeClr val="lt2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lbert Sans"/>
              <a:buChar char="○"/>
              <a:defRPr>
                <a:solidFill>
                  <a:schemeClr val="lt2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lbert Sans"/>
              <a:buChar char="■"/>
              <a:defRPr>
                <a:solidFill>
                  <a:schemeClr val="lt2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lbert Sans"/>
              <a:buChar char="●"/>
              <a:defRPr>
                <a:solidFill>
                  <a:schemeClr val="lt2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lbert Sans"/>
              <a:buChar char="○"/>
              <a:defRPr>
                <a:solidFill>
                  <a:schemeClr val="lt2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lbert Sans"/>
              <a:buChar char="■"/>
              <a:defRPr>
                <a:solidFill>
                  <a:schemeClr val="lt2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5" r:id="rId4"/>
    <p:sldLayoutId id="2147483656" r:id="rId5"/>
    <p:sldLayoutId id="2147483667" r:id="rId6"/>
    <p:sldLayoutId id="214748366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0">
          <p15:clr>
            <a:srgbClr val="EA4335"/>
          </p15:clr>
        </p15:guide>
        <p15:guide id="2" orient="horz" pos="2903">
          <p15:clr>
            <a:srgbClr val="EA4335"/>
          </p15:clr>
        </p15:guide>
        <p15:guide id="3" pos="449">
          <p15:clr>
            <a:srgbClr val="EA4335"/>
          </p15:clr>
        </p15:guide>
        <p15:guide id="4" pos="5311">
          <p15:clr>
            <a:srgbClr val="EA4335"/>
          </p15:clr>
        </p15:guide>
        <p15:guide id="5" orient="horz" pos="1620">
          <p15:clr>
            <a:srgbClr val="E46962"/>
          </p15:clr>
        </p15:guide>
        <p15:guide id="6" pos="2880">
          <p15:clr>
            <a:srgbClr val="E46962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0;p26">
            <a:extLst>
              <a:ext uri="{FF2B5EF4-FFF2-40B4-BE49-F238E27FC236}">
                <a16:creationId xmlns:a16="http://schemas.microsoft.com/office/drawing/2014/main" id="{97EA2E45-434A-8B97-7062-9A4B377E6F8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81742" y="1171953"/>
            <a:ext cx="7380515" cy="142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TÍTULO DEL TRABAJO </a:t>
            </a:r>
          </a:p>
        </p:txBody>
      </p:sp>
      <p:sp>
        <p:nvSpPr>
          <p:cNvPr id="15" name="Google Shape;460;p26">
            <a:extLst>
              <a:ext uri="{FF2B5EF4-FFF2-40B4-BE49-F238E27FC236}">
                <a16:creationId xmlns:a16="http://schemas.microsoft.com/office/drawing/2014/main" id="{D708DB19-4135-0A61-61BC-8D1A08D8BF1F}"/>
              </a:ext>
            </a:extLst>
          </p:cNvPr>
          <p:cNvSpPr txBox="1">
            <a:spLocks/>
          </p:cNvSpPr>
          <p:nvPr/>
        </p:nvSpPr>
        <p:spPr>
          <a:xfrm>
            <a:off x="1134949" y="2876464"/>
            <a:ext cx="6874102" cy="7554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Hanken Grotesk"/>
              <a:buNone/>
              <a:defRPr sz="5000" b="1" i="0" u="none" strike="noStrike" cap="none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Hanken Grotesk"/>
              <a:buNone/>
              <a:defRPr sz="5200" b="1" i="0" u="none" strike="noStrike" cap="none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Hanken Grotesk"/>
              <a:buNone/>
              <a:defRPr sz="5200" b="1" i="0" u="none" strike="noStrike" cap="none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Hanken Grotesk"/>
              <a:buNone/>
              <a:defRPr sz="5200" b="1" i="0" u="none" strike="noStrike" cap="none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Hanken Grotesk"/>
              <a:buNone/>
              <a:defRPr sz="5200" b="1" i="0" u="none" strike="noStrike" cap="none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Hanken Grotesk"/>
              <a:buNone/>
              <a:defRPr sz="5200" b="1" i="0" u="none" strike="noStrike" cap="none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Hanken Grotesk"/>
              <a:buNone/>
              <a:defRPr sz="5200" b="1" i="0" u="none" strike="noStrike" cap="none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Hanken Grotesk"/>
              <a:buNone/>
              <a:defRPr sz="5200" b="1" i="0" u="none" strike="noStrike" cap="none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Hanken Grotesk"/>
              <a:buNone/>
              <a:defRPr sz="5200" b="1" i="0" u="none" strike="noStrike" cap="none">
                <a:solidFill>
                  <a:schemeClr val="lt2"/>
                </a:solidFill>
                <a:latin typeface="Hanken Grotesk"/>
                <a:ea typeface="Hanken Grotesk"/>
                <a:cs typeface="Hanken Grotesk"/>
                <a:sym typeface="Hanken Grotesk"/>
              </a:defRPr>
            </a:lvl9pPr>
          </a:lstStyle>
          <a:p>
            <a:pPr algn="ctr"/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Nombre y apellido del autor</a:t>
            </a:r>
          </a:p>
          <a:p>
            <a:pPr algn="ctr"/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Nombre y apellido de </a:t>
            </a:r>
            <a:r>
              <a:rPr lang="es-419" sz="1400" dirty="0" err="1">
                <a:solidFill>
                  <a:schemeClr val="bg1">
                    <a:lumMod val="10000"/>
                  </a:schemeClr>
                </a:solidFill>
                <a:latin typeface="+mn-lt"/>
              </a:rPr>
              <a:t>co-autores</a:t>
            </a: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076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"/>
          <p:cNvSpPr txBox="1">
            <a:spLocks noGrp="1"/>
          </p:cNvSpPr>
          <p:nvPr>
            <p:ph type="title"/>
          </p:nvPr>
        </p:nvSpPr>
        <p:spPr>
          <a:xfrm>
            <a:off x="720000" y="83414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Introducción </a:t>
            </a:r>
            <a:endParaRPr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"/>
          <p:cNvSpPr txBox="1">
            <a:spLocks noGrp="1"/>
          </p:cNvSpPr>
          <p:nvPr>
            <p:ph type="title"/>
          </p:nvPr>
        </p:nvSpPr>
        <p:spPr>
          <a:xfrm>
            <a:off x="720000" y="82289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Objetivos</a:t>
            </a:r>
            <a:endParaRPr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304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"/>
          <p:cNvSpPr txBox="1">
            <a:spLocks noGrp="1"/>
          </p:cNvSpPr>
          <p:nvPr>
            <p:ph type="title"/>
          </p:nvPr>
        </p:nvSpPr>
        <p:spPr>
          <a:xfrm>
            <a:off x="719999" y="82289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Materiales y métodos </a:t>
            </a:r>
            <a:endParaRPr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873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"/>
          <p:cNvSpPr txBox="1">
            <a:spLocks noGrp="1"/>
          </p:cNvSpPr>
          <p:nvPr>
            <p:ph type="title"/>
          </p:nvPr>
        </p:nvSpPr>
        <p:spPr>
          <a:xfrm>
            <a:off x="719999" y="83414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Resultados y discusión</a:t>
            </a:r>
            <a:endParaRPr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183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"/>
          <p:cNvSpPr txBox="1">
            <a:spLocks noGrp="1"/>
          </p:cNvSpPr>
          <p:nvPr>
            <p:ph type="title"/>
          </p:nvPr>
        </p:nvSpPr>
        <p:spPr>
          <a:xfrm>
            <a:off x="720000" y="83414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Conclusiones </a:t>
            </a:r>
            <a:endParaRPr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959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"/>
          <p:cNvSpPr txBox="1">
            <a:spLocks noGrp="1"/>
          </p:cNvSpPr>
          <p:nvPr>
            <p:ph type="title"/>
          </p:nvPr>
        </p:nvSpPr>
        <p:spPr>
          <a:xfrm>
            <a:off x="719999" y="83414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Referencias bibliográficas</a:t>
            </a:r>
            <a:endParaRPr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695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4;p27">
            <a:extLst>
              <a:ext uri="{FF2B5EF4-FFF2-40B4-BE49-F238E27FC236}">
                <a16:creationId xmlns:a16="http://schemas.microsoft.com/office/drawing/2014/main" id="{457CED98-936B-6215-5773-CD0D3F9C2910}"/>
              </a:ext>
            </a:extLst>
          </p:cNvPr>
          <p:cNvSpPr txBox="1">
            <a:spLocks/>
          </p:cNvSpPr>
          <p:nvPr/>
        </p:nvSpPr>
        <p:spPr>
          <a:xfrm>
            <a:off x="2988900" y="1999050"/>
            <a:ext cx="316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419" sz="3000" b="1" i="1" dirty="0">
                <a:solidFill>
                  <a:schemeClr val="bg1">
                    <a:lumMod val="10000"/>
                  </a:schemeClr>
                </a:solidFill>
                <a:latin typeface="+mn-lt"/>
                <a:sym typeface="Hanken Grotesk"/>
              </a:rPr>
              <a:t>Frase de cierre</a:t>
            </a:r>
            <a:endParaRPr lang="es-419" i="1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92158"/>
      </p:ext>
    </p:extLst>
  </p:cSld>
  <p:clrMapOvr>
    <a:masterClrMapping/>
  </p:clrMapOvr>
</p:sld>
</file>

<file path=ppt/theme/theme1.xml><?xml version="1.0" encoding="utf-8"?>
<a:theme xmlns:a="http://schemas.openxmlformats.org/drawingml/2006/main" name="Thesis Collaboration by Slidesgo">
  <a:themeElements>
    <a:clrScheme name="Simple Light">
      <a:dk1>
        <a:srgbClr val="7070D1"/>
      </a:dk1>
      <a:lt1>
        <a:srgbClr val="F8F8F8"/>
      </a:lt1>
      <a:dk2>
        <a:srgbClr val="E4E0FA"/>
      </a:dk2>
      <a:lt2>
        <a:srgbClr val="281E62"/>
      </a:lt2>
      <a:accent1>
        <a:srgbClr val="7D6AEE"/>
      </a:accent1>
      <a:accent2>
        <a:srgbClr val="6666B7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281E6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27</Words>
  <Application>Microsoft Office PowerPoint</Application>
  <PresentationFormat>Presentación en pantalla (16:9)</PresentationFormat>
  <Paragraphs>10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Hanken Grotesk</vt:lpstr>
      <vt:lpstr>Albert Sans</vt:lpstr>
      <vt:lpstr>Arial</vt:lpstr>
      <vt:lpstr>Nunito Light</vt:lpstr>
      <vt:lpstr>Calibri</vt:lpstr>
      <vt:lpstr>Thesis Collaboration by Slidesgo</vt:lpstr>
      <vt:lpstr>TÍTULO DEL TRABAJO </vt:lpstr>
      <vt:lpstr>Introducción </vt:lpstr>
      <vt:lpstr>Objetivos</vt:lpstr>
      <vt:lpstr>Materiales y métodos </vt:lpstr>
      <vt:lpstr>Resultados y discusión</vt:lpstr>
      <vt:lpstr>Conclusiones </vt:lpstr>
      <vt:lpstr>Referencias bibliográficas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de Lanzamiento VIII Edición de Jornadas de Jóvenes Investigadores (JJI) de la FENOB-UNA</dc:title>
  <dc:creator>Claudia Centurion</dc:creator>
  <cp:lastModifiedBy>Cecilia Dinaliz González Cabrera</cp:lastModifiedBy>
  <cp:revision>25</cp:revision>
  <dcterms:modified xsi:type="dcterms:W3CDTF">2024-06-13T15:24:02Z</dcterms:modified>
</cp:coreProperties>
</file>