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165" d="100"/>
          <a:sy n="165" d="100"/>
        </p:scale>
        <p:origin x="710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13/06/2024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691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13/06/2024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735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13/06/2024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336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13/06/2024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71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13/06/2024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25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13/06/2024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513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13/06/2024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6857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13/06/2024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44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13/06/2024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1300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13/06/2024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26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13/06/2024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3249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C5741-7BD7-49F8-AF3C-EBE99D763498}" type="datetimeFigureOut">
              <a:rPr lang="es-MX" smtClean="0"/>
              <a:t>13/06/2024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961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cxnSp>
        <p:nvCxnSpPr>
          <p:cNvPr id="31" name="Line 13"/>
          <p:cNvCxnSpPr>
            <a:cxnSpLocks noChangeShapeType="1"/>
          </p:cNvCxnSpPr>
          <p:nvPr/>
        </p:nvCxnSpPr>
        <p:spPr bwMode="auto">
          <a:xfrm>
            <a:off x="332656" y="2288704"/>
            <a:ext cx="6219141" cy="0"/>
          </a:xfrm>
          <a:prstGeom prst="line">
            <a:avLst/>
          </a:prstGeom>
          <a:noFill/>
          <a:ln w="36576">
            <a:solidFill>
              <a:schemeClr val="accent3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16 Rectángulo"/>
          <p:cNvSpPr/>
          <p:nvPr/>
        </p:nvSpPr>
        <p:spPr>
          <a:xfrm>
            <a:off x="188641" y="1286593"/>
            <a:ext cx="64807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1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NOMBRE DEL TRABAJO</a:t>
            </a:r>
            <a:endParaRPr lang="es-MX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s-MX" sz="9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 algn="ctr"/>
            <a:r>
              <a:rPr lang="es-PY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Autores (Apellido, Nombre. Separados por coma)</a:t>
            </a:r>
            <a:endParaRPr lang="es-MX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s-PY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E-mail del Autor para correspondencia</a:t>
            </a:r>
            <a:endParaRPr lang="es-MX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s-PY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Afiliación (institución, ciudad, País)</a:t>
            </a:r>
            <a:endParaRPr lang="es-MX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40" name="39 Rectángulo"/>
          <p:cNvSpPr/>
          <p:nvPr/>
        </p:nvSpPr>
        <p:spPr>
          <a:xfrm>
            <a:off x="922387" y="3080792"/>
            <a:ext cx="1449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INTRODUCCIÓN</a:t>
            </a:r>
            <a:endParaRPr lang="es-MX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822937" y="5313040"/>
            <a:ext cx="21611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MATERIALES Y MÉTODOS</a:t>
            </a:r>
            <a:endParaRPr lang="es-MX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4221088" y="3080792"/>
            <a:ext cx="12250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RESULTADOS</a:t>
            </a:r>
            <a:endParaRPr lang="es-MX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4399474" y="7307099"/>
            <a:ext cx="14302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CONCLUSIONES</a:t>
            </a:r>
            <a:endParaRPr lang="es-MX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4474014" y="8241317"/>
            <a:ext cx="12811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REFERENCIAS</a:t>
            </a:r>
            <a:endParaRPr lang="es-MX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90488" y="51435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90488" y="469582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3 Imagen" descr="Logo UNA sin fond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51" y="198317"/>
            <a:ext cx="1110646" cy="111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68403" y="2000672"/>
            <a:ext cx="115929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Palabras clave:</a:t>
            </a:r>
            <a:endParaRPr lang="es-MX" sz="1000" b="1" dirty="0"/>
          </a:p>
        </p:txBody>
      </p:sp>
      <p:pic>
        <p:nvPicPr>
          <p:cNvPr id="20" name="19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86189" y="168963"/>
            <a:ext cx="2285622" cy="8927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Imagen 6" descr="Icono&#10;&#10;Descripción generada automáticamente">
            <a:extLst>
              <a:ext uri="{FF2B5EF4-FFF2-40B4-BE49-F238E27FC236}">
                <a16:creationId xmlns:a16="http://schemas.microsoft.com/office/drawing/2014/main" id="{1508AC3D-B2FD-BF3B-861A-A4ABB52EF9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9893" y="192663"/>
            <a:ext cx="1182456" cy="111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9813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37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Cecilia Dinaliz González Cabrera</cp:lastModifiedBy>
  <cp:revision>20</cp:revision>
  <dcterms:created xsi:type="dcterms:W3CDTF">2018-07-23T15:56:23Z</dcterms:created>
  <dcterms:modified xsi:type="dcterms:W3CDTF">2024-06-13T15:23:33Z</dcterms:modified>
</cp:coreProperties>
</file>