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4660"/>
  </p:normalViewPr>
  <p:slideViewPr>
    <p:cSldViewPr snapToGrid="0">
      <p:cViewPr>
        <p:scale>
          <a:sx n="90" d="100"/>
          <a:sy n="90" d="100"/>
        </p:scale>
        <p:origin x="2220" y="-3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8329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4058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15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3713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27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8877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6752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99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767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3012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4782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5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325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0198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50205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3800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53F2-9158-4CBA-8CFE-3D85B2871E51}" type="datetimeFigureOut">
              <a:rPr lang="es-PY" smtClean="0"/>
              <a:t>21/10/2022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9F997347-3594-4C54-8497-E0B47FBC7B7B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6084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FF809CF-7CC4-CFF1-5FD0-A143334AF4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" r="4263"/>
          <a:stretch/>
        </p:blipFill>
        <p:spPr>
          <a:xfrm>
            <a:off x="119115" y="121856"/>
            <a:ext cx="2153822" cy="504533"/>
          </a:xfrm>
          <a:prstGeom prst="rect">
            <a:avLst/>
          </a:prstGeom>
        </p:spPr>
      </p:pic>
      <p:pic>
        <p:nvPicPr>
          <p:cNvPr id="3" name="Imagen 2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7CEA17F9-587B-7E7D-C579-B20ECABDF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354" y="121856"/>
            <a:ext cx="1770732" cy="504533"/>
          </a:xfrm>
          <a:prstGeom prst="rect">
            <a:avLst/>
          </a:prstGeom>
        </p:spPr>
      </p:pic>
      <p:pic>
        <p:nvPicPr>
          <p:cNvPr id="5" name="Imagen 4" descr="Texto, Logotipo&#10;&#10;Descripción generada automáticamente">
            <a:extLst>
              <a:ext uri="{FF2B5EF4-FFF2-40B4-BE49-F238E27FC236}">
                <a16:creationId xmlns:a16="http://schemas.microsoft.com/office/drawing/2014/main" id="{35165F04-1DE6-3C81-CA7E-302349C83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725" y="101408"/>
            <a:ext cx="1770732" cy="524981"/>
          </a:xfrm>
          <a:prstGeom prst="rect">
            <a:avLst/>
          </a:prstGeom>
        </p:spPr>
      </p:pic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1487870-A62C-CFF4-763D-0359DA4AED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117" y="125598"/>
            <a:ext cx="659128" cy="50079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5A4369D-2804-1073-8B88-D99DE7CDCF12}"/>
              </a:ext>
            </a:extLst>
          </p:cNvPr>
          <p:cNvSpPr txBox="1"/>
          <p:nvPr/>
        </p:nvSpPr>
        <p:spPr>
          <a:xfrm>
            <a:off x="119115" y="825871"/>
            <a:ext cx="6619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  <a:endParaRPr lang="es-PY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33B0F6E-4E25-F67A-75B5-8B838F9A85C2}"/>
              </a:ext>
            </a:extLst>
          </p:cNvPr>
          <p:cNvSpPr txBox="1"/>
          <p:nvPr/>
        </p:nvSpPr>
        <p:spPr>
          <a:xfrm>
            <a:off x="119115" y="1129668"/>
            <a:ext cx="6619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endParaRPr lang="es-PY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4B9925-21EC-C013-68EB-4E2B6095FDFE}"/>
              </a:ext>
            </a:extLst>
          </p:cNvPr>
          <p:cNvSpPr txBox="1"/>
          <p:nvPr/>
        </p:nvSpPr>
        <p:spPr>
          <a:xfrm>
            <a:off x="2265829" y="11793145"/>
            <a:ext cx="2316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www.fenob.una.py</a:t>
            </a:r>
            <a:endParaRPr lang="es-PY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B44F1AE-21D3-4843-C827-D49B2139AEAB}"/>
              </a:ext>
            </a:extLst>
          </p:cNvPr>
          <p:cNvSpPr txBox="1"/>
          <p:nvPr/>
        </p:nvSpPr>
        <p:spPr>
          <a:xfrm>
            <a:off x="3612540" y="10875810"/>
            <a:ext cx="3093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estancia de transferencia tecnológica fue cofinanciada por el Consejo Nacional de Ciencia y Tecnología (CONACYT) con el apoyo del FEEI.</a:t>
            </a:r>
            <a:endParaRPr lang="es-PY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FD67F71-E1FE-B562-C9B8-5F0A90B211AD}"/>
              </a:ext>
            </a:extLst>
          </p:cNvPr>
          <p:cNvSpPr txBox="1"/>
          <p:nvPr/>
        </p:nvSpPr>
        <p:spPr>
          <a:xfrm>
            <a:off x="113990" y="1442011"/>
            <a:ext cx="6619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</a:t>
            </a:r>
            <a:endParaRPr lang="es-PY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2CBFB27-F974-D44A-826C-5515B3F5E6BA}"/>
              </a:ext>
            </a:extLst>
          </p:cNvPr>
          <p:cNvCxnSpPr/>
          <p:nvPr/>
        </p:nvCxnSpPr>
        <p:spPr>
          <a:xfrm>
            <a:off x="179462" y="1768979"/>
            <a:ext cx="6554298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7138A62-D07D-9F69-F08A-93E0BCEE5CE7}"/>
              </a:ext>
            </a:extLst>
          </p:cNvPr>
          <p:cNvCxnSpPr/>
          <p:nvPr/>
        </p:nvCxnSpPr>
        <p:spPr>
          <a:xfrm>
            <a:off x="151851" y="11793145"/>
            <a:ext cx="6554298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0B0E807-971F-51F1-59F6-E8360B946585}"/>
              </a:ext>
            </a:extLst>
          </p:cNvPr>
          <p:cNvSpPr txBox="1"/>
          <p:nvPr/>
        </p:nvSpPr>
        <p:spPr>
          <a:xfrm>
            <a:off x="179462" y="1902329"/>
            <a:ext cx="6499076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Resumen</a:t>
            </a:r>
          </a:p>
          <a:p>
            <a:pPr algn="just"/>
            <a:r>
              <a:rPr lang="es-ES" sz="1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Facultad de Enfermería y Obstetricia de la Universidad Nacional de Asunción con el I Congreso Multidisciplinario de Neurociencias pretende desarrollar investigaciones y publicaciones científicas en revistas nacionales e internacionales con información basada en evidencia acerca de las consecuencias emocionales de la pandemia por COVID-19 en los habitantes del Paraguay, además se elaborarán materiales didácticos de intervención sobre la Neurociencia, el cuidado y la importancia de la salud mental dirigidos a la población paraguaya y así generar un impacto en los habitantes. </a:t>
            </a:r>
            <a:endParaRPr lang="es-E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C188205-3F67-FF69-9006-8062A30B467F}"/>
              </a:ext>
            </a:extLst>
          </p:cNvPr>
          <p:cNvSpPr txBox="1"/>
          <p:nvPr/>
        </p:nvSpPr>
        <p:spPr>
          <a:xfrm>
            <a:off x="151851" y="3420673"/>
            <a:ext cx="327714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  <a:p>
            <a:pPr algn="just"/>
            <a:r>
              <a:rPr lang="es-ES" sz="1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Facultad de Enfermería y Obstetricia de la Universidad Nacional de Asunción con el I Congreso Multidisciplinario de Neurociencias pretende desarrollar investigaciones y publicaciones científicas en revistas nacionales e internacionales con información basada en evidencia acerca de las consecuencias emocionales de la pandemia por COVID-19 en los habitantes del Paraguay, además se elaborarán materiales didácticos de intervención sobre la Neurociencia, el cuidado y la importancia de la salud mental dirigidos a la población paraguaya y así generar un impacto en los habitantes. </a:t>
            </a:r>
            <a:endParaRPr lang="es-E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FEDB92F-6E8D-1A1D-AF59-763D8481DBCB}"/>
              </a:ext>
            </a:extLst>
          </p:cNvPr>
          <p:cNvSpPr txBox="1"/>
          <p:nvPr/>
        </p:nvSpPr>
        <p:spPr>
          <a:xfrm>
            <a:off x="3472468" y="3420673"/>
            <a:ext cx="327714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  <a:p>
            <a:pPr algn="just"/>
            <a:r>
              <a:rPr lang="es-ES" sz="1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Facultad de Enfermería y Obstetricia de la Universidad Nacional de Asunción con el I Congreso Multidisciplinario de Neurociencias pretende desarrollar investigaciones y publicaciones científicas en revistas nacionales e internacionales con información basada en evidencia acerca de las consecuencias emocionales de la pandemia por COVID-19 en los habitantes del Paraguay, además se elaborarán materiales didácticos de intervención sobre la Neurociencia, el cuidado y la importancia de la salud mental dirigidos a la población paraguaya y así generar un impacto en los habitantes. </a:t>
            </a:r>
            <a:endParaRPr lang="es-E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1139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292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Silvio Agustin Filippini Arellano</dc:creator>
  <cp:lastModifiedBy>Cecilia Dinaliz González Cabrera</cp:lastModifiedBy>
  <cp:revision>9</cp:revision>
  <dcterms:created xsi:type="dcterms:W3CDTF">2022-10-18T13:59:04Z</dcterms:created>
  <dcterms:modified xsi:type="dcterms:W3CDTF">2022-10-21T15:44:38Z</dcterms:modified>
</cp:coreProperties>
</file>